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87" r:id="rId1"/>
    <p:sldMasterId id="2147483935" r:id="rId2"/>
  </p:sldMasterIdLst>
  <p:notesMasterIdLst>
    <p:notesMasterId r:id="rId80"/>
  </p:notesMasterIdLst>
  <p:sldIdLst>
    <p:sldId id="256" r:id="rId3"/>
    <p:sldId id="268" r:id="rId4"/>
    <p:sldId id="280" r:id="rId5"/>
    <p:sldId id="281" r:id="rId6"/>
    <p:sldId id="282" r:id="rId7"/>
    <p:sldId id="285" r:id="rId8"/>
    <p:sldId id="293" r:id="rId9"/>
    <p:sldId id="294" r:id="rId10"/>
    <p:sldId id="288" r:id="rId11"/>
    <p:sldId id="340" r:id="rId12"/>
    <p:sldId id="321" r:id="rId13"/>
    <p:sldId id="291" r:id="rId14"/>
    <p:sldId id="289" r:id="rId15"/>
    <p:sldId id="284" r:id="rId16"/>
    <p:sldId id="283" r:id="rId17"/>
    <p:sldId id="307" r:id="rId18"/>
    <p:sldId id="319" r:id="rId19"/>
    <p:sldId id="320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24" r:id="rId32"/>
    <p:sldId id="325" r:id="rId33"/>
    <p:sldId id="326" r:id="rId34"/>
    <p:sldId id="328" r:id="rId35"/>
    <p:sldId id="327" r:id="rId36"/>
    <p:sldId id="329" r:id="rId37"/>
    <p:sldId id="330" r:id="rId38"/>
    <p:sldId id="334" r:id="rId39"/>
    <p:sldId id="347" r:id="rId40"/>
    <p:sldId id="333" r:id="rId41"/>
    <p:sldId id="335" r:id="rId42"/>
    <p:sldId id="336" r:id="rId43"/>
    <p:sldId id="337" r:id="rId44"/>
    <p:sldId id="338" r:id="rId45"/>
    <p:sldId id="339" r:id="rId46"/>
    <p:sldId id="322" r:id="rId47"/>
    <p:sldId id="290" r:id="rId48"/>
    <p:sldId id="341" r:id="rId49"/>
    <p:sldId id="342" r:id="rId50"/>
    <p:sldId id="343" r:id="rId51"/>
    <p:sldId id="344" r:id="rId52"/>
    <p:sldId id="345" r:id="rId53"/>
    <p:sldId id="346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23" r:id="rId68"/>
    <p:sldId id="296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6E4EE"/>
    <a:srgbClr val="FFFFFF"/>
    <a:srgbClr val="3777AE"/>
    <a:srgbClr val="316DBA"/>
    <a:srgbClr val="BEBEBE"/>
    <a:srgbClr val="FF00FF"/>
    <a:srgbClr val="00FF00"/>
    <a:srgbClr val="FF0000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623004-FE6B-4434-9505-57FA67F5B7FB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13CA7123-C765-44E8-BA95-4EA3E0BA37C9}">
      <dgm:prSet phldrT="[Texto]"/>
      <dgm:spPr/>
      <dgm:t>
        <a:bodyPr/>
        <a:lstStyle/>
        <a:p>
          <a:r>
            <a:rPr lang="es-MX" b="1" dirty="0"/>
            <a:t>Simulación</a:t>
          </a:r>
          <a:br>
            <a:rPr lang="es-MX" dirty="0"/>
          </a:br>
          <a:r>
            <a:rPr lang="es-MX" dirty="0"/>
            <a:t>(Balines)</a:t>
          </a:r>
        </a:p>
      </dgm:t>
    </dgm:pt>
    <dgm:pt modelId="{A9F6CEC8-D001-40F1-B42D-9DC0EC43C350}" type="parTrans" cxnId="{76C430B0-16BE-4622-8947-0E082782BC48}">
      <dgm:prSet/>
      <dgm:spPr/>
      <dgm:t>
        <a:bodyPr/>
        <a:lstStyle/>
        <a:p>
          <a:endParaRPr lang="es-MX"/>
        </a:p>
      </dgm:t>
    </dgm:pt>
    <dgm:pt modelId="{57DF7BDC-1A72-41ED-85B9-8AEAC5DDC8AE}" type="sibTrans" cxnId="{76C430B0-16BE-4622-8947-0E082782BC48}">
      <dgm:prSet/>
      <dgm:spPr/>
      <dgm:t>
        <a:bodyPr/>
        <a:lstStyle/>
        <a:p>
          <a:endParaRPr lang="es-MX"/>
        </a:p>
      </dgm:t>
    </dgm:pt>
    <dgm:pt modelId="{A23116F2-2131-4848-9837-93B31D77AC6F}">
      <dgm:prSet phldrT="[Texto]"/>
      <dgm:spPr/>
      <dgm:t>
        <a:bodyPr/>
        <a:lstStyle/>
        <a:p>
          <a:r>
            <a:rPr lang="es-MX" b="1" dirty="0"/>
            <a:t>Origen</a:t>
          </a:r>
          <a:br>
            <a:rPr lang="es-MX" b="1" dirty="0"/>
          </a:br>
          <a:r>
            <a:rPr lang="es-MX" dirty="0"/>
            <a:t>(</a:t>
          </a:r>
          <a:r>
            <a:rPr lang="es-MX" dirty="0" err="1"/>
            <a:t>Isocentro</a:t>
          </a:r>
          <a:r>
            <a:rPr lang="es-MX" dirty="0"/>
            <a:t> del equipo)</a:t>
          </a:r>
        </a:p>
      </dgm:t>
    </dgm:pt>
    <dgm:pt modelId="{E6425DC7-9093-4C5C-B2BF-5719A7630004}" type="parTrans" cxnId="{EA38E9EA-54A6-4710-8CD3-A82BCF9C44CF}">
      <dgm:prSet/>
      <dgm:spPr/>
      <dgm:t>
        <a:bodyPr/>
        <a:lstStyle/>
        <a:p>
          <a:endParaRPr lang="es-MX"/>
        </a:p>
      </dgm:t>
    </dgm:pt>
    <dgm:pt modelId="{8C88761A-8F6D-494D-8958-EF9FA6561C67}" type="sibTrans" cxnId="{EA38E9EA-54A6-4710-8CD3-A82BCF9C44CF}">
      <dgm:prSet/>
      <dgm:spPr/>
      <dgm:t>
        <a:bodyPr/>
        <a:lstStyle/>
        <a:p>
          <a:endParaRPr lang="es-MX"/>
        </a:p>
      </dgm:t>
    </dgm:pt>
    <dgm:pt modelId="{08BDD202-DB59-4FB3-9814-7A5C4938C0CB}">
      <dgm:prSet phldrT="[Texto]"/>
      <dgm:spPr/>
      <dgm:t>
        <a:bodyPr/>
        <a:lstStyle/>
        <a:p>
          <a:r>
            <a:rPr lang="es-MX" b="1" dirty="0"/>
            <a:t>Planeación:</a:t>
          </a:r>
          <a:br>
            <a:rPr lang="es-MX" dirty="0"/>
          </a:br>
          <a:r>
            <a:rPr lang="es-MX" dirty="0"/>
            <a:t>Desplazamientos</a:t>
          </a:r>
        </a:p>
      </dgm:t>
    </dgm:pt>
    <dgm:pt modelId="{33B2CBE7-B2DF-452B-91D7-B35C70C180E4}" type="parTrans" cxnId="{2C02C9B0-A402-4D7B-9BFC-6ADF2C7ACC5A}">
      <dgm:prSet/>
      <dgm:spPr/>
      <dgm:t>
        <a:bodyPr/>
        <a:lstStyle/>
        <a:p>
          <a:endParaRPr lang="es-MX"/>
        </a:p>
      </dgm:t>
    </dgm:pt>
    <dgm:pt modelId="{51B2F33F-B609-4F3F-90E4-0632108FD384}" type="sibTrans" cxnId="{2C02C9B0-A402-4D7B-9BFC-6ADF2C7ACC5A}">
      <dgm:prSet/>
      <dgm:spPr/>
      <dgm:t>
        <a:bodyPr/>
        <a:lstStyle/>
        <a:p>
          <a:endParaRPr lang="es-MX"/>
        </a:p>
      </dgm:t>
    </dgm:pt>
    <dgm:pt modelId="{ABA04D4A-E4FE-41CD-A53C-0C6E24111E25}" type="pres">
      <dgm:prSet presAssocID="{B5623004-FE6B-4434-9505-57FA67F5B7FB}" presName="Name0" presStyleCnt="0">
        <dgm:presLayoutVars>
          <dgm:dir/>
          <dgm:resizeHandles val="exact"/>
        </dgm:presLayoutVars>
      </dgm:prSet>
      <dgm:spPr/>
    </dgm:pt>
    <dgm:pt modelId="{84413E7B-65C1-4EA5-A947-E33C4816FAC3}" type="pres">
      <dgm:prSet presAssocID="{13CA7123-C765-44E8-BA95-4EA3E0BA37C9}" presName="node" presStyleLbl="node1" presStyleIdx="0" presStyleCnt="3">
        <dgm:presLayoutVars>
          <dgm:bulletEnabled val="1"/>
        </dgm:presLayoutVars>
      </dgm:prSet>
      <dgm:spPr/>
    </dgm:pt>
    <dgm:pt modelId="{A96F393F-B4C4-4F49-B8F1-D35D6466EABF}" type="pres">
      <dgm:prSet presAssocID="{57DF7BDC-1A72-41ED-85B9-8AEAC5DDC8AE}" presName="sibTrans" presStyleLbl="sibTrans2D1" presStyleIdx="0" presStyleCnt="2"/>
      <dgm:spPr/>
    </dgm:pt>
    <dgm:pt modelId="{A1AA6E57-9CB1-4339-BF33-D2EAC909D5C2}" type="pres">
      <dgm:prSet presAssocID="{57DF7BDC-1A72-41ED-85B9-8AEAC5DDC8AE}" presName="connectorText" presStyleLbl="sibTrans2D1" presStyleIdx="0" presStyleCnt="2"/>
      <dgm:spPr/>
    </dgm:pt>
    <dgm:pt modelId="{42DDD13C-3FC6-4A7A-B1AB-A93EFA9AD355}" type="pres">
      <dgm:prSet presAssocID="{A23116F2-2131-4848-9837-93B31D77AC6F}" presName="node" presStyleLbl="node1" presStyleIdx="1" presStyleCnt="3">
        <dgm:presLayoutVars>
          <dgm:bulletEnabled val="1"/>
        </dgm:presLayoutVars>
      </dgm:prSet>
      <dgm:spPr/>
    </dgm:pt>
    <dgm:pt modelId="{CA16FED7-9894-400C-9E3B-CD8340A2E55A}" type="pres">
      <dgm:prSet presAssocID="{8C88761A-8F6D-494D-8958-EF9FA6561C67}" presName="sibTrans" presStyleLbl="sibTrans2D1" presStyleIdx="1" presStyleCnt="2"/>
      <dgm:spPr/>
    </dgm:pt>
    <dgm:pt modelId="{58D35F01-78B9-46AC-A0DB-8CD166DFDD4E}" type="pres">
      <dgm:prSet presAssocID="{8C88761A-8F6D-494D-8958-EF9FA6561C67}" presName="connectorText" presStyleLbl="sibTrans2D1" presStyleIdx="1" presStyleCnt="2"/>
      <dgm:spPr/>
    </dgm:pt>
    <dgm:pt modelId="{2E810CA6-07AD-431D-A74B-B2250AD2A009}" type="pres">
      <dgm:prSet presAssocID="{08BDD202-DB59-4FB3-9814-7A5C4938C0CB}" presName="node" presStyleLbl="node1" presStyleIdx="2" presStyleCnt="3">
        <dgm:presLayoutVars>
          <dgm:bulletEnabled val="1"/>
        </dgm:presLayoutVars>
      </dgm:prSet>
      <dgm:spPr/>
    </dgm:pt>
  </dgm:ptLst>
  <dgm:cxnLst>
    <dgm:cxn modelId="{4E72B403-0EE0-4AA3-9727-16D25D2DCF15}" type="presOf" srcId="{8C88761A-8F6D-494D-8958-EF9FA6561C67}" destId="{58D35F01-78B9-46AC-A0DB-8CD166DFDD4E}" srcOrd="1" destOrd="0" presId="urn:microsoft.com/office/officeart/2005/8/layout/process1"/>
    <dgm:cxn modelId="{0622783C-F906-41A8-8854-9454B7EC43C9}" type="presOf" srcId="{A23116F2-2131-4848-9837-93B31D77AC6F}" destId="{42DDD13C-3FC6-4A7A-B1AB-A93EFA9AD355}" srcOrd="0" destOrd="0" presId="urn:microsoft.com/office/officeart/2005/8/layout/process1"/>
    <dgm:cxn modelId="{5D04596A-0BF6-4BC7-AC67-32A6328116E6}" type="presOf" srcId="{08BDD202-DB59-4FB3-9814-7A5C4938C0CB}" destId="{2E810CA6-07AD-431D-A74B-B2250AD2A009}" srcOrd="0" destOrd="0" presId="urn:microsoft.com/office/officeart/2005/8/layout/process1"/>
    <dgm:cxn modelId="{93F6C74C-1A10-4DAC-9AA4-54BB17765F3C}" type="presOf" srcId="{57DF7BDC-1A72-41ED-85B9-8AEAC5DDC8AE}" destId="{A1AA6E57-9CB1-4339-BF33-D2EAC909D5C2}" srcOrd="1" destOrd="0" presId="urn:microsoft.com/office/officeart/2005/8/layout/process1"/>
    <dgm:cxn modelId="{C7B1FD4E-B50B-4D18-AEFF-8784DDDBFFB7}" type="presOf" srcId="{57DF7BDC-1A72-41ED-85B9-8AEAC5DDC8AE}" destId="{A96F393F-B4C4-4F49-B8F1-D35D6466EABF}" srcOrd="0" destOrd="0" presId="urn:microsoft.com/office/officeart/2005/8/layout/process1"/>
    <dgm:cxn modelId="{F8B1BF82-0B6A-432C-B906-9DAEDBFC7894}" type="presOf" srcId="{B5623004-FE6B-4434-9505-57FA67F5B7FB}" destId="{ABA04D4A-E4FE-41CD-A53C-0C6E24111E25}" srcOrd="0" destOrd="0" presId="urn:microsoft.com/office/officeart/2005/8/layout/process1"/>
    <dgm:cxn modelId="{76C430B0-16BE-4622-8947-0E082782BC48}" srcId="{B5623004-FE6B-4434-9505-57FA67F5B7FB}" destId="{13CA7123-C765-44E8-BA95-4EA3E0BA37C9}" srcOrd="0" destOrd="0" parTransId="{A9F6CEC8-D001-40F1-B42D-9DC0EC43C350}" sibTransId="{57DF7BDC-1A72-41ED-85B9-8AEAC5DDC8AE}"/>
    <dgm:cxn modelId="{2C02C9B0-A402-4D7B-9BFC-6ADF2C7ACC5A}" srcId="{B5623004-FE6B-4434-9505-57FA67F5B7FB}" destId="{08BDD202-DB59-4FB3-9814-7A5C4938C0CB}" srcOrd="2" destOrd="0" parTransId="{33B2CBE7-B2DF-452B-91D7-B35C70C180E4}" sibTransId="{51B2F33F-B609-4F3F-90E4-0632108FD384}"/>
    <dgm:cxn modelId="{18CD82D2-60D3-4066-93EF-C67C51DBE93A}" type="presOf" srcId="{8C88761A-8F6D-494D-8958-EF9FA6561C67}" destId="{CA16FED7-9894-400C-9E3B-CD8340A2E55A}" srcOrd="0" destOrd="0" presId="urn:microsoft.com/office/officeart/2005/8/layout/process1"/>
    <dgm:cxn modelId="{DC50F6E9-7732-438A-9243-13F52A3A83C0}" type="presOf" srcId="{13CA7123-C765-44E8-BA95-4EA3E0BA37C9}" destId="{84413E7B-65C1-4EA5-A947-E33C4816FAC3}" srcOrd="0" destOrd="0" presId="urn:microsoft.com/office/officeart/2005/8/layout/process1"/>
    <dgm:cxn modelId="{EA38E9EA-54A6-4710-8CD3-A82BCF9C44CF}" srcId="{B5623004-FE6B-4434-9505-57FA67F5B7FB}" destId="{A23116F2-2131-4848-9837-93B31D77AC6F}" srcOrd="1" destOrd="0" parTransId="{E6425DC7-9093-4C5C-B2BF-5719A7630004}" sibTransId="{8C88761A-8F6D-494D-8958-EF9FA6561C67}"/>
    <dgm:cxn modelId="{16522BA2-6C44-4E46-B58E-F4D52B2B78A3}" type="presParOf" srcId="{ABA04D4A-E4FE-41CD-A53C-0C6E24111E25}" destId="{84413E7B-65C1-4EA5-A947-E33C4816FAC3}" srcOrd="0" destOrd="0" presId="urn:microsoft.com/office/officeart/2005/8/layout/process1"/>
    <dgm:cxn modelId="{745424F8-37CF-4A35-8365-4F51BAB41838}" type="presParOf" srcId="{ABA04D4A-E4FE-41CD-A53C-0C6E24111E25}" destId="{A96F393F-B4C4-4F49-B8F1-D35D6466EABF}" srcOrd="1" destOrd="0" presId="urn:microsoft.com/office/officeart/2005/8/layout/process1"/>
    <dgm:cxn modelId="{5B4DF89F-F7B8-4A09-AAA1-2C1A9129EC51}" type="presParOf" srcId="{A96F393F-B4C4-4F49-B8F1-D35D6466EABF}" destId="{A1AA6E57-9CB1-4339-BF33-D2EAC909D5C2}" srcOrd="0" destOrd="0" presId="urn:microsoft.com/office/officeart/2005/8/layout/process1"/>
    <dgm:cxn modelId="{444EC051-41CC-4B3A-8A9D-8F7F754B80C3}" type="presParOf" srcId="{ABA04D4A-E4FE-41CD-A53C-0C6E24111E25}" destId="{42DDD13C-3FC6-4A7A-B1AB-A93EFA9AD355}" srcOrd="2" destOrd="0" presId="urn:microsoft.com/office/officeart/2005/8/layout/process1"/>
    <dgm:cxn modelId="{F6575064-EE6F-4885-B3C2-AAB3E6A0884F}" type="presParOf" srcId="{ABA04D4A-E4FE-41CD-A53C-0C6E24111E25}" destId="{CA16FED7-9894-400C-9E3B-CD8340A2E55A}" srcOrd="3" destOrd="0" presId="urn:microsoft.com/office/officeart/2005/8/layout/process1"/>
    <dgm:cxn modelId="{93E04280-0F26-4687-8ED5-D21427DB15FA}" type="presParOf" srcId="{CA16FED7-9894-400C-9E3B-CD8340A2E55A}" destId="{58D35F01-78B9-46AC-A0DB-8CD166DFDD4E}" srcOrd="0" destOrd="0" presId="urn:microsoft.com/office/officeart/2005/8/layout/process1"/>
    <dgm:cxn modelId="{559D7D39-DDA8-464F-AB2B-DEEF4E65CCD5}" type="presParOf" srcId="{ABA04D4A-E4FE-41CD-A53C-0C6E24111E25}" destId="{2E810CA6-07AD-431D-A74B-B2250AD2A00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BC2DAC-FC68-4ABF-AD8C-F1B53AD28D1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6BA5ACD2-7FBC-4CC6-B9DB-7EB2E68706BD}">
      <dgm:prSet phldrT="[Texto]" custT="1"/>
      <dgm:spPr/>
      <dgm:t>
        <a:bodyPr/>
        <a:lstStyle/>
        <a:p>
          <a:r>
            <a:rPr lang="es-MX" sz="3200" dirty="0"/>
            <a:t>TIPO DE DESPLAZAMIETO</a:t>
          </a:r>
        </a:p>
      </dgm:t>
    </dgm:pt>
    <dgm:pt modelId="{BC7027FF-F27A-45F1-A890-8E2008A15649}" type="parTrans" cxnId="{C7D10CAC-3649-46FA-928C-A716A85D6B8D}">
      <dgm:prSet/>
      <dgm:spPr/>
      <dgm:t>
        <a:bodyPr/>
        <a:lstStyle/>
        <a:p>
          <a:endParaRPr lang="es-MX"/>
        </a:p>
      </dgm:t>
    </dgm:pt>
    <dgm:pt modelId="{0DF9ADA6-D0C3-44E2-B8EE-FB6A286BF13B}" type="sibTrans" cxnId="{C7D10CAC-3649-46FA-928C-A716A85D6B8D}">
      <dgm:prSet/>
      <dgm:spPr/>
      <dgm:t>
        <a:bodyPr/>
        <a:lstStyle/>
        <a:p>
          <a:endParaRPr lang="es-MX"/>
        </a:p>
      </dgm:t>
    </dgm:pt>
    <dgm:pt modelId="{B80809CE-8C9D-4931-912D-57819853C3BC}">
      <dgm:prSet phldrT="[Texto]"/>
      <dgm:spPr>
        <a:ln>
          <a:noFill/>
        </a:ln>
      </dgm:spPr>
      <dgm:t>
        <a:bodyPr/>
        <a:lstStyle/>
        <a:p>
          <a:r>
            <a:rPr lang="es-MX" dirty="0"/>
            <a:t>DESPLAZAMIENTOS LINEALES</a:t>
          </a:r>
        </a:p>
      </dgm:t>
    </dgm:pt>
    <dgm:pt modelId="{1D23894A-DAF9-4B0E-8AE7-A4FD4B12341B}" type="parTrans" cxnId="{CD1B6FB6-5D31-4FDD-A36A-66D9AF8610A0}">
      <dgm:prSet/>
      <dgm:spPr/>
      <dgm:t>
        <a:bodyPr/>
        <a:lstStyle/>
        <a:p>
          <a:endParaRPr lang="es-MX"/>
        </a:p>
      </dgm:t>
    </dgm:pt>
    <dgm:pt modelId="{B05B99B1-EAE9-441C-8746-D016D748BC8A}" type="sibTrans" cxnId="{CD1B6FB6-5D31-4FDD-A36A-66D9AF8610A0}">
      <dgm:prSet/>
      <dgm:spPr/>
      <dgm:t>
        <a:bodyPr/>
        <a:lstStyle/>
        <a:p>
          <a:endParaRPr lang="es-MX"/>
        </a:p>
      </dgm:t>
    </dgm:pt>
    <dgm:pt modelId="{128ED2B4-1841-4B94-9A48-4735F66A598A}">
      <dgm:prSet phldrT="[Texto]"/>
      <dgm:spPr/>
      <dgm:t>
        <a:bodyPr/>
        <a:lstStyle/>
        <a:p>
          <a:r>
            <a:rPr lang="es-MX" dirty="0"/>
            <a:t>DESPLAZAMIENTOS ANGULARES</a:t>
          </a:r>
        </a:p>
      </dgm:t>
    </dgm:pt>
    <dgm:pt modelId="{48E4BE6C-4B6C-4FA7-BBF3-7CF3B45C56E5}" type="parTrans" cxnId="{CDE8E84D-6112-4773-AD73-77795C4DEB2B}">
      <dgm:prSet/>
      <dgm:spPr/>
      <dgm:t>
        <a:bodyPr/>
        <a:lstStyle/>
        <a:p>
          <a:endParaRPr lang="es-MX"/>
        </a:p>
      </dgm:t>
    </dgm:pt>
    <dgm:pt modelId="{4A9F89AD-96EE-4E60-88FA-5EC09623E8AF}" type="sibTrans" cxnId="{CDE8E84D-6112-4773-AD73-77795C4DEB2B}">
      <dgm:prSet/>
      <dgm:spPr/>
      <dgm:t>
        <a:bodyPr/>
        <a:lstStyle/>
        <a:p>
          <a:endParaRPr lang="es-MX"/>
        </a:p>
      </dgm:t>
    </dgm:pt>
    <dgm:pt modelId="{095F949E-A6FF-42FD-BAF3-7561C7003023}" type="pres">
      <dgm:prSet presAssocID="{D8BC2DAC-FC68-4ABF-AD8C-F1B53AD28D1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D876669-BD2D-406E-B59F-DCF8D655F1A1}" type="pres">
      <dgm:prSet presAssocID="{6BA5ACD2-7FBC-4CC6-B9DB-7EB2E68706BD}" presName="root1" presStyleCnt="0"/>
      <dgm:spPr/>
    </dgm:pt>
    <dgm:pt modelId="{DA0DE681-C56C-4E15-8B25-A3B0E380EB88}" type="pres">
      <dgm:prSet presAssocID="{6BA5ACD2-7FBC-4CC6-B9DB-7EB2E68706BD}" presName="LevelOneTextNode" presStyleLbl="node0" presStyleIdx="0" presStyleCnt="1">
        <dgm:presLayoutVars>
          <dgm:chPref val="3"/>
        </dgm:presLayoutVars>
      </dgm:prSet>
      <dgm:spPr/>
    </dgm:pt>
    <dgm:pt modelId="{E2105EFF-301C-4557-9F9A-C5414C156163}" type="pres">
      <dgm:prSet presAssocID="{6BA5ACD2-7FBC-4CC6-B9DB-7EB2E68706BD}" presName="level2hierChild" presStyleCnt="0"/>
      <dgm:spPr/>
    </dgm:pt>
    <dgm:pt modelId="{1DF0EA13-6B87-4962-84C6-7762965A1DE4}" type="pres">
      <dgm:prSet presAssocID="{1D23894A-DAF9-4B0E-8AE7-A4FD4B12341B}" presName="conn2-1" presStyleLbl="parChTrans1D2" presStyleIdx="0" presStyleCnt="2"/>
      <dgm:spPr/>
    </dgm:pt>
    <dgm:pt modelId="{13FEBFBD-B60B-4FF8-A965-DEF7B74B1915}" type="pres">
      <dgm:prSet presAssocID="{1D23894A-DAF9-4B0E-8AE7-A4FD4B12341B}" presName="connTx" presStyleLbl="parChTrans1D2" presStyleIdx="0" presStyleCnt="2"/>
      <dgm:spPr/>
    </dgm:pt>
    <dgm:pt modelId="{B7B86DFB-5696-4E79-AE9C-6E73BAF5D557}" type="pres">
      <dgm:prSet presAssocID="{B80809CE-8C9D-4931-912D-57819853C3BC}" presName="root2" presStyleCnt="0"/>
      <dgm:spPr/>
    </dgm:pt>
    <dgm:pt modelId="{772A3822-67E8-4DDA-AE19-6F742AB6745E}" type="pres">
      <dgm:prSet presAssocID="{B80809CE-8C9D-4931-912D-57819853C3BC}" presName="LevelTwoTextNode" presStyleLbl="node2" presStyleIdx="0" presStyleCnt="2" custScaleX="175861">
        <dgm:presLayoutVars>
          <dgm:chPref val="3"/>
        </dgm:presLayoutVars>
      </dgm:prSet>
      <dgm:spPr/>
    </dgm:pt>
    <dgm:pt modelId="{F91350A4-A146-487F-811D-61C28E2FAEE1}" type="pres">
      <dgm:prSet presAssocID="{B80809CE-8C9D-4931-912D-57819853C3BC}" presName="level3hierChild" presStyleCnt="0"/>
      <dgm:spPr/>
    </dgm:pt>
    <dgm:pt modelId="{71CAC17D-62BA-4B87-A556-89C30838FF2D}" type="pres">
      <dgm:prSet presAssocID="{48E4BE6C-4B6C-4FA7-BBF3-7CF3B45C56E5}" presName="conn2-1" presStyleLbl="parChTrans1D2" presStyleIdx="1" presStyleCnt="2"/>
      <dgm:spPr/>
    </dgm:pt>
    <dgm:pt modelId="{BE97EA0D-8F0B-49AF-A9B0-F21066D55E50}" type="pres">
      <dgm:prSet presAssocID="{48E4BE6C-4B6C-4FA7-BBF3-7CF3B45C56E5}" presName="connTx" presStyleLbl="parChTrans1D2" presStyleIdx="1" presStyleCnt="2"/>
      <dgm:spPr/>
    </dgm:pt>
    <dgm:pt modelId="{E23AFFC8-39A7-4338-B6F7-4B56082135D7}" type="pres">
      <dgm:prSet presAssocID="{128ED2B4-1841-4B94-9A48-4735F66A598A}" presName="root2" presStyleCnt="0"/>
      <dgm:spPr/>
    </dgm:pt>
    <dgm:pt modelId="{D87EA9D7-D25F-4D9B-8EB9-CA62062CB1C6}" type="pres">
      <dgm:prSet presAssocID="{128ED2B4-1841-4B94-9A48-4735F66A598A}" presName="LevelTwoTextNode" presStyleLbl="node2" presStyleIdx="1" presStyleCnt="2" custScaleX="175861">
        <dgm:presLayoutVars>
          <dgm:chPref val="3"/>
        </dgm:presLayoutVars>
      </dgm:prSet>
      <dgm:spPr/>
    </dgm:pt>
    <dgm:pt modelId="{55ED9E58-2863-4B07-9871-BF3667A68325}" type="pres">
      <dgm:prSet presAssocID="{128ED2B4-1841-4B94-9A48-4735F66A598A}" presName="level3hierChild" presStyleCnt="0"/>
      <dgm:spPr/>
    </dgm:pt>
  </dgm:ptLst>
  <dgm:cxnLst>
    <dgm:cxn modelId="{BCA73403-B364-478A-A7F2-6D3CD4802EBE}" type="presOf" srcId="{48E4BE6C-4B6C-4FA7-BBF3-7CF3B45C56E5}" destId="{BE97EA0D-8F0B-49AF-A9B0-F21066D55E50}" srcOrd="1" destOrd="0" presId="urn:microsoft.com/office/officeart/2008/layout/HorizontalMultiLevelHierarchy"/>
    <dgm:cxn modelId="{CDE8E84D-6112-4773-AD73-77795C4DEB2B}" srcId="{6BA5ACD2-7FBC-4CC6-B9DB-7EB2E68706BD}" destId="{128ED2B4-1841-4B94-9A48-4735F66A598A}" srcOrd="1" destOrd="0" parTransId="{48E4BE6C-4B6C-4FA7-BBF3-7CF3B45C56E5}" sibTransId="{4A9F89AD-96EE-4E60-88FA-5EC09623E8AF}"/>
    <dgm:cxn modelId="{F694127A-652F-4107-8343-A1E861259037}" type="presOf" srcId="{48E4BE6C-4B6C-4FA7-BBF3-7CF3B45C56E5}" destId="{71CAC17D-62BA-4B87-A556-89C30838FF2D}" srcOrd="0" destOrd="0" presId="urn:microsoft.com/office/officeart/2008/layout/HorizontalMultiLevelHierarchy"/>
    <dgm:cxn modelId="{4ADB4F84-F1C4-4E4C-80B9-B3402E28CC1F}" type="presOf" srcId="{6BA5ACD2-7FBC-4CC6-B9DB-7EB2E68706BD}" destId="{DA0DE681-C56C-4E15-8B25-A3B0E380EB88}" srcOrd="0" destOrd="0" presId="urn:microsoft.com/office/officeart/2008/layout/HorizontalMultiLevelHierarchy"/>
    <dgm:cxn modelId="{3B0B53A2-93AD-4D35-8D1E-CFCA9CD39C46}" type="presOf" srcId="{1D23894A-DAF9-4B0E-8AE7-A4FD4B12341B}" destId="{13FEBFBD-B60B-4FF8-A965-DEF7B74B1915}" srcOrd="1" destOrd="0" presId="urn:microsoft.com/office/officeart/2008/layout/HorizontalMultiLevelHierarchy"/>
    <dgm:cxn modelId="{C7D10CAC-3649-46FA-928C-A716A85D6B8D}" srcId="{D8BC2DAC-FC68-4ABF-AD8C-F1B53AD28D10}" destId="{6BA5ACD2-7FBC-4CC6-B9DB-7EB2E68706BD}" srcOrd="0" destOrd="0" parTransId="{BC7027FF-F27A-45F1-A890-8E2008A15649}" sibTransId="{0DF9ADA6-D0C3-44E2-B8EE-FB6A286BF13B}"/>
    <dgm:cxn modelId="{407795B0-4590-424A-9DBA-22D356FB61AF}" type="presOf" srcId="{B80809CE-8C9D-4931-912D-57819853C3BC}" destId="{772A3822-67E8-4DDA-AE19-6F742AB6745E}" srcOrd="0" destOrd="0" presId="urn:microsoft.com/office/officeart/2008/layout/HorizontalMultiLevelHierarchy"/>
    <dgm:cxn modelId="{CD1B6FB6-5D31-4FDD-A36A-66D9AF8610A0}" srcId="{6BA5ACD2-7FBC-4CC6-B9DB-7EB2E68706BD}" destId="{B80809CE-8C9D-4931-912D-57819853C3BC}" srcOrd="0" destOrd="0" parTransId="{1D23894A-DAF9-4B0E-8AE7-A4FD4B12341B}" sibTransId="{B05B99B1-EAE9-441C-8746-D016D748BC8A}"/>
    <dgm:cxn modelId="{07ADA8BD-F667-4AED-8FFE-2075557D06C4}" type="presOf" srcId="{1D23894A-DAF9-4B0E-8AE7-A4FD4B12341B}" destId="{1DF0EA13-6B87-4962-84C6-7762965A1DE4}" srcOrd="0" destOrd="0" presId="urn:microsoft.com/office/officeart/2008/layout/HorizontalMultiLevelHierarchy"/>
    <dgm:cxn modelId="{5B9421C9-149F-4408-A530-CE8236B4301D}" type="presOf" srcId="{128ED2B4-1841-4B94-9A48-4735F66A598A}" destId="{D87EA9D7-D25F-4D9B-8EB9-CA62062CB1C6}" srcOrd="0" destOrd="0" presId="urn:microsoft.com/office/officeart/2008/layout/HorizontalMultiLevelHierarchy"/>
    <dgm:cxn modelId="{40CB00F4-8A3B-4DAA-90CD-A0725EB88812}" type="presOf" srcId="{D8BC2DAC-FC68-4ABF-AD8C-F1B53AD28D10}" destId="{095F949E-A6FF-42FD-BAF3-7561C7003023}" srcOrd="0" destOrd="0" presId="urn:microsoft.com/office/officeart/2008/layout/HorizontalMultiLevelHierarchy"/>
    <dgm:cxn modelId="{A891A69E-7F2D-46D5-9376-7D45E6794A08}" type="presParOf" srcId="{095F949E-A6FF-42FD-BAF3-7561C7003023}" destId="{CD876669-BD2D-406E-B59F-DCF8D655F1A1}" srcOrd="0" destOrd="0" presId="urn:microsoft.com/office/officeart/2008/layout/HorizontalMultiLevelHierarchy"/>
    <dgm:cxn modelId="{339B7D84-75F3-48B5-87E2-BDCE1CBF645A}" type="presParOf" srcId="{CD876669-BD2D-406E-B59F-DCF8D655F1A1}" destId="{DA0DE681-C56C-4E15-8B25-A3B0E380EB88}" srcOrd="0" destOrd="0" presId="urn:microsoft.com/office/officeart/2008/layout/HorizontalMultiLevelHierarchy"/>
    <dgm:cxn modelId="{92866922-78E6-4DB8-BF51-CD6F590D9CBF}" type="presParOf" srcId="{CD876669-BD2D-406E-B59F-DCF8D655F1A1}" destId="{E2105EFF-301C-4557-9F9A-C5414C156163}" srcOrd="1" destOrd="0" presId="urn:microsoft.com/office/officeart/2008/layout/HorizontalMultiLevelHierarchy"/>
    <dgm:cxn modelId="{4A57B2F5-3AA0-4F03-AE14-7F81F9D9D4AC}" type="presParOf" srcId="{E2105EFF-301C-4557-9F9A-C5414C156163}" destId="{1DF0EA13-6B87-4962-84C6-7762965A1DE4}" srcOrd="0" destOrd="0" presId="urn:microsoft.com/office/officeart/2008/layout/HorizontalMultiLevelHierarchy"/>
    <dgm:cxn modelId="{9D21FA22-4AF3-46CA-A84F-E4FE88BE1B4D}" type="presParOf" srcId="{1DF0EA13-6B87-4962-84C6-7762965A1DE4}" destId="{13FEBFBD-B60B-4FF8-A965-DEF7B74B1915}" srcOrd="0" destOrd="0" presId="urn:microsoft.com/office/officeart/2008/layout/HorizontalMultiLevelHierarchy"/>
    <dgm:cxn modelId="{972FC139-C348-4892-B65B-05B76FC448E7}" type="presParOf" srcId="{E2105EFF-301C-4557-9F9A-C5414C156163}" destId="{B7B86DFB-5696-4E79-AE9C-6E73BAF5D557}" srcOrd="1" destOrd="0" presId="urn:microsoft.com/office/officeart/2008/layout/HorizontalMultiLevelHierarchy"/>
    <dgm:cxn modelId="{74634C66-A271-401D-AFC6-822E0594B6BC}" type="presParOf" srcId="{B7B86DFB-5696-4E79-AE9C-6E73BAF5D557}" destId="{772A3822-67E8-4DDA-AE19-6F742AB6745E}" srcOrd="0" destOrd="0" presId="urn:microsoft.com/office/officeart/2008/layout/HorizontalMultiLevelHierarchy"/>
    <dgm:cxn modelId="{E616E8C2-D617-41B3-A3C2-37A2C81DC985}" type="presParOf" srcId="{B7B86DFB-5696-4E79-AE9C-6E73BAF5D557}" destId="{F91350A4-A146-487F-811D-61C28E2FAEE1}" srcOrd="1" destOrd="0" presId="urn:microsoft.com/office/officeart/2008/layout/HorizontalMultiLevelHierarchy"/>
    <dgm:cxn modelId="{73CDACF3-2C1C-48BE-BD3A-12F747891ADE}" type="presParOf" srcId="{E2105EFF-301C-4557-9F9A-C5414C156163}" destId="{71CAC17D-62BA-4B87-A556-89C30838FF2D}" srcOrd="2" destOrd="0" presId="urn:microsoft.com/office/officeart/2008/layout/HorizontalMultiLevelHierarchy"/>
    <dgm:cxn modelId="{E109618C-B347-4997-80F0-F34E268CB0E3}" type="presParOf" srcId="{71CAC17D-62BA-4B87-A556-89C30838FF2D}" destId="{BE97EA0D-8F0B-49AF-A9B0-F21066D55E50}" srcOrd="0" destOrd="0" presId="urn:microsoft.com/office/officeart/2008/layout/HorizontalMultiLevelHierarchy"/>
    <dgm:cxn modelId="{5E966F46-BD1E-4CD2-B934-DB2B74CCEF64}" type="presParOf" srcId="{E2105EFF-301C-4557-9F9A-C5414C156163}" destId="{E23AFFC8-39A7-4338-B6F7-4B56082135D7}" srcOrd="3" destOrd="0" presId="urn:microsoft.com/office/officeart/2008/layout/HorizontalMultiLevelHierarchy"/>
    <dgm:cxn modelId="{A1950EFE-A5D4-4238-8CCC-47E075A428D0}" type="presParOf" srcId="{E23AFFC8-39A7-4338-B6F7-4B56082135D7}" destId="{D87EA9D7-D25F-4D9B-8EB9-CA62062CB1C6}" srcOrd="0" destOrd="0" presId="urn:microsoft.com/office/officeart/2008/layout/HorizontalMultiLevelHierarchy"/>
    <dgm:cxn modelId="{561F12D7-4358-417B-9F5B-28DFC2D0C821}" type="presParOf" srcId="{E23AFFC8-39A7-4338-B6F7-4B56082135D7}" destId="{55ED9E58-2863-4B07-9871-BF3667A6832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623004-FE6B-4434-9505-57FA67F5B7FB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13CA7123-C765-44E8-BA95-4EA3E0BA37C9}">
      <dgm:prSet phldrT="[Texto]"/>
      <dgm:spPr/>
      <dgm:t>
        <a:bodyPr/>
        <a:lstStyle/>
        <a:p>
          <a:r>
            <a:rPr lang="es-MX" b="1" dirty="0"/>
            <a:t>Enlaces</a:t>
          </a:r>
        </a:p>
        <a:p>
          <a:r>
            <a:rPr lang="es-MX" b="1" dirty="0"/>
            <a:t>rápidos</a:t>
          </a:r>
        </a:p>
      </dgm:t>
    </dgm:pt>
    <dgm:pt modelId="{A9F6CEC8-D001-40F1-B42D-9DC0EC43C350}" type="parTrans" cxnId="{76C430B0-16BE-4622-8947-0E082782BC48}">
      <dgm:prSet/>
      <dgm:spPr/>
      <dgm:t>
        <a:bodyPr/>
        <a:lstStyle/>
        <a:p>
          <a:endParaRPr lang="es-MX"/>
        </a:p>
      </dgm:t>
    </dgm:pt>
    <dgm:pt modelId="{57DF7BDC-1A72-41ED-85B9-8AEAC5DDC8AE}" type="sibTrans" cxnId="{76C430B0-16BE-4622-8947-0E082782BC48}">
      <dgm:prSet/>
      <dgm:spPr/>
      <dgm:t>
        <a:bodyPr/>
        <a:lstStyle/>
        <a:p>
          <a:endParaRPr lang="es-MX"/>
        </a:p>
      </dgm:t>
    </dgm:pt>
    <dgm:pt modelId="{A23116F2-2131-4848-9837-93B31D77AC6F}">
      <dgm:prSet phldrT="[Texto]"/>
      <dgm:spPr/>
      <dgm:t>
        <a:bodyPr/>
        <a:lstStyle/>
        <a:p>
          <a:r>
            <a:rPr lang="es-MX" b="1" dirty="0"/>
            <a:t>Uso de imágenes</a:t>
          </a:r>
        </a:p>
      </dgm:t>
    </dgm:pt>
    <dgm:pt modelId="{E6425DC7-9093-4C5C-B2BF-5719A7630004}" type="parTrans" cxnId="{EA38E9EA-54A6-4710-8CD3-A82BCF9C44CF}">
      <dgm:prSet/>
      <dgm:spPr/>
      <dgm:t>
        <a:bodyPr/>
        <a:lstStyle/>
        <a:p>
          <a:endParaRPr lang="es-MX"/>
        </a:p>
      </dgm:t>
    </dgm:pt>
    <dgm:pt modelId="{8C88761A-8F6D-494D-8958-EF9FA6561C67}" type="sibTrans" cxnId="{EA38E9EA-54A6-4710-8CD3-A82BCF9C44CF}">
      <dgm:prSet/>
      <dgm:spPr/>
      <dgm:t>
        <a:bodyPr/>
        <a:lstStyle/>
        <a:p>
          <a:endParaRPr lang="es-MX"/>
        </a:p>
      </dgm:t>
    </dgm:pt>
    <dgm:pt modelId="{08BDD202-DB59-4FB3-9814-7A5C4938C0CB}">
      <dgm:prSet phldrT="[Texto]"/>
      <dgm:spPr/>
      <dgm:t>
        <a:bodyPr/>
        <a:lstStyle/>
        <a:p>
          <a:r>
            <a:rPr lang="es-MX" b="1" dirty="0"/>
            <a:t>Offline </a:t>
          </a:r>
          <a:r>
            <a:rPr lang="es-MX" b="1" dirty="0" err="1"/>
            <a:t>Review</a:t>
          </a:r>
          <a:endParaRPr lang="es-MX" dirty="0"/>
        </a:p>
      </dgm:t>
    </dgm:pt>
    <dgm:pt modelId="{33B2CBE7-B2DF-452B-91D7-B35C70C180E4}" type="parTrans" cxnId="{2C02C9B0-A402-4D7B-9BFC-6ADF2C7ACC5A}">
      <dgm:prSet/>
      <dgm:spPr/>
      <dgm:t>
        <a:bodyPr/>
        <a:lstStyle/>
        <a:p>
          <a:endParaRPr lang="es-MX"/>
        </a:p>
      </dgm:t>
    </dgm:pt>
    <dgm:pt modelId="{51B2F33F-B609-4F3F-90E4-0632108FD384}" type="sibTrans" cxnId="{2C02C9B0-A402-4D7B-9BFC-6ADF2C7ACC5A}">
      <dgm:prSet/>
      <dgm:spPr/>
      <dgm:t>
        <a:bodyPr/>
        <a:lstStyle/>
        <a:p>
          <a:endParaRPr lang="es-MX"/>
        </a:p>
      </dgm:t>
    </dgm:pt>
    <dgm:pt modelId="{ABA04D4A-E4FE-41CD-A53C-0C6E24111E25}" type="pres">
      <dgm:prSet presAssocID="{B5623004-FE6B-4434-9505-57FA67F5B7FB}" presName="Name0" presStyleCnt="0">
        <dgm:presLayoutVars>
          <dgm:dir/>
          <dgm:resizeHandles val="exact"/>
        </dgm:presLayoutVars>
      </dgm:prSet>
      <dgm:spPr/>
    </dgm:pt>
    <dgm:pt modelId="{84413E7B-65C1-4EA5-A947-E33C4816FAC3}" type="pres">
      <dgm:prSet presAssocID="{13CA7123-C765-44E8-BA95-4EA3E0BA37C9}" presName="node" presStyleLbl="node1" presStyleIdx="0" presStyleCnt="3">
        <dgm:presLayoutVars>
          <dgm:bulletEnabled val="1"/>
        </dgm:presLayoutVars>
      </dgm:prSet>
      <dgm:spPr/>
    </dgm:pt>
    <dgm:pt modelId="{A96F393F-B4C4-4F49-B8F1-D35D6466EABF}" type="pres">
      <dgm:prSet presAssocID="{57DF7BDC-1A72-41ED-85B9-8AEAC5DDC8AE}" presName="sibTrans" presStyleLbl="sibTrans2D1" presStyleIdx="0" presStyleCnt="2"/>
      <dgm:spPr/>
    </dgm:pt>
    <dgm:pt modelId="{A1AA6E57-9CB1-4339-BF33-D2EAC909D5C2}" type="pres">
      <dgm:prSet presAssocID="{57DF7BDC-1A72-41ED-85B9-8AEAC5DDC8AE}" presName="connectorText" presStyleLbl="sibTrans2D1" presStyleIdx="0" presStyleCnt="2"/>
      <dgm:spPr/>
    </dgm:pt>
    <dgm:pt modelId="{42DDD13C-3FC6-4A7A-B1AB-A93EFA9AD355}" type="pres">
      <dgm:prSet presAssocID="{A23116F2-2131-4848-9837-93B31D77AC6F}" presName="node" presStyleLbl="node1" presStyleIdx="1" presStyleCnt="3" custScaleY="94102">
        <dgm:presLayoutVars>
          <dgm:bulletEnabled val="1"/>
        </dgm:presLayoutVars>
      </dgm:prSet>
      <dgm:spPr/>
    </dgm:pt>
    <dgm:pt modelId="{CA16FED7-9894-400C-9E3B-CD8340A2E55A}" type="pres">
      <dgm:prSet presAssocID="{8C88761A-8F6D-494D-8958-EF9FA6561C67}" presName="sibTrans" presStyleLbl="sibTrans2D1" presStyleIdx="1" presStyleCnt="2"/>
      <dgm:spPr/>
    </dgm:pt>
    <dgm:pt modelId="{58D35F01-78B9-46AC-A0DB-8CD166DFDD4E}" type="pres">
      <dgm:prSet presAssocID="{8C88761A-8F6D-494D-8958-EF9FA6561C67}" presName="connectorText" presStyleLbl="sibTrans2D1" presStyleIdx="1" presStyleCnt="2"/>
      <dgm:spPr/>
    </dgm:pt>
    <dgm:pt modelId="{2E810CA6-07AD-431D-A74B-B2250AD2A009}" type="pres">
      <dgm:prSet presAssocID="{08BDD202-DB59-4FB3-9814-7A5C4938C0CB}" presName="node" presStyleLbl="node1" presStyleIdx="2" presStyleCnt="3">
        <dgm:presLayoutVars>
          <dgm:bulletEnabled val="1"/>
        </dgm:presLayoutVars>
      </dgm:prSet>
      <dgm:spPr/>
    </dgm:pt>
  </dgm:ptLst>
  <dgm:cxnLst>
    <dgm:cxn modelId="{4E72B403-0EE0-4AA3-9727-16D25D2DCF15}" type="presOf" srcId="{8C88761A-8F6D-494D-8958-EF9FA6561C67}" destId="{58D35F01-78B9-46AC-A0DB-8CD166DFDD4E}" srcOrd="1" destOrd="0" presId="urn:microsoft.com/office/officeart/2005/8/layout/process1"/>
    <dgm:cxn modelId="{0622783C-F906-41A8-8854-9454B7EC43C9}" type="presOf" srcId="{A23116F2-2131-4848-9837-93B31D77AC6F}" destId="{42DDD13C-3FC6-4A7A-B1AB-A93EFA9AD355}" srcOrd="0" destOrd="0" presId="urn:microsoft.com/office/officeart/2005/8/layout/process1"/>
    <dgm:cxn modelId="{5D04596A-0BF6-4BC7-AC67-32A6328116E6}" type="presOf" srcId="{08BDD202-DB59-4FB3-9814-7A5C4938C0CB}" destId="{2E810CA6-07AD-431D-A74B-B2250AD2A009}" srcOrd="0" destOrd="0" presId="urn:microsoft.com/office/officeart/2005/8/layout/process1"/>
    <dgm:cxn modelId="{93F6C74C-1A10-4DAC-9AA4-54BB17765F3C}" type="presOf" srcId="{57DF7BDC-1A72-41ED-85B9-8AEAC5DDC8AE}" destId="{A1AA6E57-9CB1-4339-BF33-D2EAC909D5C2}" srcOrd="1" destOrd="0" presId="urn:microsoft.com/office/officeart/2005/8/layout/process1"/>
    <dgm:cxn modelId="{C7B1FD4E-B50B-4D18-AEFF-8784DDDBFFB7}" type="presOf" srcId="{57DF7BDC-1A72-41ED-85B9-8AEAC5DDC8AE}" destId="{A96F393F-B4C4-4F49-B8F1-D35D6466EABF}" srcOrd="0" destOrd="0" presId="urn:microsoft.com/office/officeart/2005/8/layout/process1"/>
    <dgm:cxn modelId="{F8B1BF82-0B6A-432C-B906-9DAEDBFC7894}" type="presOf" srcId="{B5623004-FE6B-4434-9505-57FA67F5B7FB}" destId="{ABA04D4A-E4FE-41CD-A53C-0C6E24111E25}" srcOrd="0" destOrd="0" presId="urn:microsoft.com/office/officeart/2005/8/layout/process1"/>
    <dgm:cxn modelId="{76C430B0-16BE-4622-8947-0E082782BC48}" srcId="{B5623004-FE6B-4434-9505-57FA67F5B7FB}" destId="{13CA7123-C765-44E8-BA95-4EA3E0BA37C9}" srcOrd="0" destOrd="0" parTransId="{A9F6CEC8-D001-40F1-B42D-9DC0EC43C350}" sibTransId="{57DF7BDC-1A72-41ED-85B9-8AEAC5DDC8AE}"/>
    <dgm:cxn modelId="{2C02C9B0-A402-4D7B-9BFC-6ADF2C7ACC5A}" srcId="{B5623004-FE6B-4434-9505-57FA67F5B7FB}" destId="{08BDD202-DB59-4FB3-9814-7A5C4938C0CB}" srcOrd="2" destOrd="0" parTransId="{33B2CBE7-B2DF-452B-91D7-B35C70C180E4}" sibTransId="{51B2F33F-B609-4F3F-90E4-0632108FD384}"/>
    <dgm:cxn modelId="{18CD82D2-60D3-4066-93EF-C67C51DBE93A}" type="presOf" srcId="{8C88761A-8F6D-494D-8958-EF9FA6561C67}" destId="{CA16FED7-9894-400C-9E3B-CD8340A2E55A}" srcOrd="0" destOrd="0" presId="urn:microsoft.com/office/officeart/2005/8/layout/process1"/>
    <dgm:cxn modelId="{DC50F6E9-7732-438A-9243-13F52A3A83C0}" type="presOf" srcId="{13CA7123-C765-44E8-BA95-4EA3E0BA37C9}" destId="{84413E7B-65C1-4EA5-A947-E33C4816FAC3}" srcOrd="0" destOrd="0" presId="urn:microsoft.com/office/officeart/2005/8/layout/process1"/>
    <dgm:cxn modelId="{EA38E9EA-54A6-4710-8CD3-A82BCF9C44CF}" srcId="{B5623004-FE6B-4434-9505-57FA67F5B7FB}" destId="{A23116F2-2131-4848-9837-93B31D77AC6F}" srcOrd="1" destOrd="0" parTransId="{E6425DC7-9093-4C5C-B2BF-5719A7630004}" sibTransId="{8C88761A-8F6D-494D-8958-EF9FA6561C67}"/>
    <dgm:cxn modelId="{16522BA2-6C44-4E46-B58E-F4D52B2B78A3}" type="presParOf" srcId="{ABA04D4A-E4FE-41CD-A53C-0C6E24111E25}" destId="{84413E7B-65C1-4EA5-A947-E33C4816FAC3}" srcOrd="0" destOrd="0" presId="urn:microsoft.com/office/officeart/2005/8/layout/process1"/>
    <dgm:cxn modelId="{745424F8-37CF-4A35-8365-4F51BAB41838}" type="presParOf" srcId="{ABA04D4A-E4FE-41CD-A53C-0C6E24111E25}" destId="{A96F393F-B4C4-4F49-B8F1-D35D6466EABF}" srcOrd="1" destOrd="0" presId="urn:microsoft.com/office/officeart/2005/8/layout/process1"/>
    <dgm:cxn modelId="{5B4DF89F-F7B8-4A09-AAA1-2C1A9129EC51}" type="presParOf" srcId="{A96F393F-B4C4-4F49-B8F1-D35D6466EABF}" destId="{A1AA6E57-9CB1-4339-BF33-D2EAC909D5C2}" srcOrd="0" destOrd="0" presId="urn:microsoft.com/office/officeart/2005/8/layout/process1"/>
    <dgm:cxn modelId="{444EC051-41CC-4B3A-8A9D-8F7F754B80C3}" type="presParOf" srcId="{ABA04D4A-E4FE-41CD-A53C-0C6E24111E25}" destId="{42DDD13C-3FC6-4A7A-B1AB-A93EFA9AD355}" srcOrd="2" destOrd="0" presId="urn:microsoft.com/office/officeart/2005/8/layout/process1"/>
    <dgm:cxn modelId="{F6575064-EE6F-4885-B3C2-AAB3E6A0884F}" type="presParOf" srcId="{ABA04D4A-E4FE-41CD-A53C-0C6E24111E25}" destId="{CA16FED7-9894-400C-9E3B-CD8340A2E55A}" srcOrd="3" destOrd="0" presId="urn:microsoft.com/office/officeart/2005/8/layout/process1"/>
    <dgm:cxn modelId="{93E04280-0F26-4687-8ED5-D21427DB15FA}" type="presParOf" srcId="{CA16FED7-9894-400C-9E3B-CD8340A2E55A}" destId="{58D35F01-78B9-46AC-A0DB-8CD166DFDD4E}" srcOrd="0" destOrd="0" presId="urn:microsoft.com/office/officeart/2005/8/layout/process1"/>
    <dgm:cxn modelId="{559D7D39-DDA8-464F-AB2B-DEEF4E65CCD5}" type="presParOf" srcId="{ABA04D4A-E4FE-41CD-A53C-0C6E24111E25}" destId="{2E810CA6-07AD-431D-A74B-B2250AD2A00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623004-FE6B-4434-9505-57FA67F5B7FB}" type="doc">
      <dgm:prSet loTypeId="urn:microsoft.com/office/officeart/2005/8/layout/process1" loCatId="process" qsTypeId="urn:microsoft.com/office/officeart/2005/8/quickstyle/simple1" qsCatId="simple" csTypeId="urn:microsoft.com/office/officeart/2005/8/colors/accent3_5" csCatId="accent3" phldr="1"/>
      <dgm:spPr/>
    </dgm:pt>
    <dgm:pt modelId="{13CA7123-C765-44E8-BA95-4EA3E0BA37C9}">
      <dgm:prSet phldrT="[Texto]" custT="1"/>
      <dgm:spPr/>
      <dgm:t>
        <a:bodyPr/>
        <a:lstStyle/>
        <a:p>
          <a:r>
            <a:rPr lang="es-MX" sz="1800" b="1" dirty="0">
              <a:solidFill>
                <a:schemeClr val="tx1"/>
              </a:solidFill>
            </a:rPr>
            <a:t>11 pacientes</a:t>
          </a:r>
        </a:p>
      </dgm:t>
    </dgm:pt>
    <dgm:pt modelId="{A9F6CEC8-D001-40F1-B42D-9DC0EC43C350}" type="parTrans" cxnId="{76C430B0-16BE-4622-8947-0E082782BC48}">
      <dgm:prSet/>
      <dgm:spPr/>
      <dgm:t>
        <a:bodyPr/>
        <a:lstStyle/>
        <a:p>
          <a:endParaRPr lang="es-MX" sz="1600">
            <a:solidFill>
              <a:schemeClr val="tx1"/>
            </a:solidFill>
          </a:endParaRPr>
        </a:p>
      </dgm:t>
    </dgm:pt>
    <dgm:pt modelId="{57DF7BDC-1A72-41ED-85B9-8AEAC5DDC8AE}" type="sibTrans" cxnId="{76C430B0-16BE-4622-8947-0E082782BC48}">
      <dgm:prSet custT="1"/>
      <dgm:spPr/>
      <dgm:t>
        <a:bodyPr/>
        <a:lstStyle/>
        <a:p>
          <a:endParaRPr lang="es-MX" sz="1400">
            <a:solidFill>
              <a:schemeClr val="tx1"/>
            </a:solidFill>
          </a:endParaRPr>
        </a:p>
      </dgm:t>
    </dgm:pt>
    <dgm:pt modelId="{A23116F2-2131-4848-9837-93B31D77AC6F}">
      <dgm:prSet phldrT="[Texto]" custT="1"/>
      <dgm:spPr/>
      <dgm:t>
        <a:bodyPr/>
        <a:lstStyle/>
        <a:p>
          <a:r>
            <a:rPr lang="es-MX" sz="1800" b="1">
              <a:solidFill>
                <a:schemeClr val="tx1"/>
              </a:solidFill>
            </a:rPr>
            <a:t>246 datos de errores (1476) </a:t>
          </a:r>
          <a:endParaRPr lang="es-MX" sz="1800" b="1" dirty="0">
            <a:solidFill>
              <a:schemeClr val="tx1"/>
            </a:solidFill>
          </a:endParaRPr>
        </a:p>
      </dgm:t>
    </dgm:pt>
    <dgm:pt modelId="{E6425DC7-9093-4C5C-B2BF-5719A7630004}" type="parTrans" cxnId="{EA38E9EA-54A6-4710-8CD3-A82BCF9C44CF}">
      <dgm:prSet/>
      <dgm:spPr/>
      <dgm:t>
        <a:bodyPr/>
        <a:lstStyle/>
        <a:p>
          <a:endParaRPr lang="es-MX" sz="1600">
            <a:solidFill>
              <a:schemeClr val="tx1"/>
            </a:solidFill>
          </a:endParaRPr>
        </a:p>
      </dgm:t>
    </dgm:pt>
    <dgm:pt modelId="{8C88761A-8F6D-494D-8958-EF9FA6561C67}" type="sibTrans" cxnId="{EA38E9EA-54A6-4710-8CD3-A82BCF9C44CF}">
      <dgm:prSet custT="1"/>
      <dgm:spPr/>
      <dgm:t>
        <a:bodyPr/>
        <a:lstStyle/>
        <a:p>
          <a:endParaRPr lang="es-MX" sz="1400">
            <a:solidFill>
              <a:schemeClr val="tx1"/>
            </a:solidFill>
          </a:endParaRPr>
        </a:p>
      </dgm:t>
    </dgm:pt>
    <dgm:pt modelId="{08BDD202-DB59-4FB3-9814-7A5C4938C0CB}">
      <dgm:prSet phldrT="[Texto]" custT="1"/>
      <dgm:spPr/>
      <dgm:t>
        <a:bodyPr/>
        <a:lstStyle/>
        <a:p>
          <a:r>
            <a:rPr lang="es-MX" sz="1800" b="1">
              <a:solidFill>
                <a:schemeClr val="tx1"/>
              </a:solidFill>
            </a:rPr>
            <a:t>Colchón de vacío</a:t>
          </a:r>
          <a:endParaRPr lang="es-MX" sz="1800" dirty="0">
            <a:solidFill>
              <a:schemeClr val="tx1"/>
            </a:solidFill>
          </a:endParaRPr>
        </a:p>
      </dgm:t>
    </dgm:pt>
    <dgm:pt modelId="{33B2CBE7-B2DF-452B-91D7-B35C70C180E4}" type="parTrans" cxnId="{2C02C9B0-A402-4D7B-9BFC-6ADF2C7ACC5A}">
      <dgm:prSet/>
      <dgm:spPr/>
      <dgm:t>
        <a:bodyPr/>
        <a:lstStyle/>
        <a:p>
          <a:endParaRPr lang="es-MX" sz="1600">
            <a:solidFill>
              <a:schemeClr val="tx1"/>
            </a:solidFill>
          </a:endParaRPr>
        </a:p>
      </dgm:t>
    </dgm:pt>
    <dgm:pt modelId="{51B2F33F-B609-4F3F-90E4-0632108FD384}" type="sibTrans" cxnId="{2C02C9B0-A402-4D7B-9BFC-6ADF2C7ACC5A}">
      <dgm:prSet custT="1"/>
      <dgm:spPr/>
      <dgm:t>
        <a:bodyPr/>
        <a:lstStyle/>
        <a:p>
          <a:endParaRPr lang="es-MX" sz="1400">
            <a:solidFill>
              <a:schemeClr val="tx1"/>
            </a:solidFill>
          </a:endParaRPr>
        </a:p>
      </dgm:t>
    </dgm:pt>
    <dgm:pt modelId="{A4CE31C6-B6A8-49BC-BBB7-8A8B2AA360DE}">
      <dgm:prSet custT="1"/>
      <dgm:spPr/>
      <dgm:t>
        <a:bodyPr/>
        <a:lstStyle/>
        <a:p>
          <a:r>
            <a:rPr lang="es-MX" sz="1800" b="1" dirty="0">
              <a:solidFill>
                <a:schemeClr val="tx1"/>
              </a:solidFill>
            </a:rPr>
            <a:t>Del 15-julio al 11-oct-2024</a:t>
          </a:r>
        </a:p>
      </dgm:t>
    </dgm:pt>
    <dgm:pt modelId="{0507DFED-C54A-4549-A6F9-DD694F0146F7}" type="parTrans" cxnId="{5D424ECC-050E-4322-AAC2-999E7D33726D}">
      <dgm:prSet/>
      <dgm:spPr/>
      <dgm:t>
        <a:bodyPr/>
        <a:lstStyle/>
        <a:p>
          <a:endParaRPr lang="es-MX" sz="1600">
            <a:solidFill>
              <a:schemeClr val="tx1"/>
            </a:solidFill>
          </a:endParaRPr>
        </a:p>
      </dgm:t>
    </dgm:pt>
    <dgm:pt modelId="{5395643B-5DD8-4BB9-9AC0-BF6C744159FE}" type="sibTrans" cxnId="{5D424ECC-050E-4322-AAC2-999E7D33726D}">
      <dgm:prSet/>
      <dgm:spPr/>
      <dgm:t>
        <a:bodyPr/>
        <a:lstStyle/>
        <a:p>
          <a:endParaRPr lang="es-MX" sz="1600">
            <a:solidFill>
              <a:schemeClr val="tx1"/>
            </a:solidFill>
          </a:endParaRPr>
        </a:p>
      </dgm:t>
    </dgm:pt>
    <dgm:pt modelId="{ABA04D4A-E4FE-41CD-A53C-0C6E24111E25}" type="pres">
      <dgm:prSet presAssocID="{B5623004-FE6B-4434-9505-57FA67F5B7FB}" presName="Name0" presStyleCnt="0">
        <dgm:presLayoutVars>
          <dgm:dir/>
          <dgm:resizeHandles val="exact"/>
        </dgm:presLayoutVars>
      </dgm:prSet>
      <dgm:spPr/>
    </dgm:pt>
    <dgm:pt modelId="{84413E7B-65C1-4EA5-A947-E33C4816FAC3}" type="pres">
      <dgm:prSet presAssocID="{13CA7123-C765-44E8-BA95-4EA3E0BA37C9}" presName="node" presStyleLbl="node1" presStyleIdx="0" presStyleCnt="4">
        <dgm:presLayoutVars>
          <dgm:bulletEnabled val="1"/>
        </dgm:presLayoutVars>
      </dgm:prSet>
      <dgm:spPr/>
    </dgm:pt>
    <dgm:pt modelId="{A96F393F-B4C4-4F49-B8F1-D35D6466EABF}" type="pres">
      <dgm:prSet presAssocID="{57DF7BDC-1A72-41ED-85B9-8AEAC5DDC8AE}" presName="sibTrans" presStyleLbl="sibTrans2D1" presStyleIdx="0" presStyleCnt="3"/>
      <dgm:spPr/>
    </dgm:pt>
    <dgm:pt modelId="{A1AA6E57-9CB1-4339-BF33-D2EAC909D5C2}" type="pres">
      <dgm:prSet presAssocID="{57DF7BDC-1A72-41ED-85B9-8AEAC5DDC8AE}" presName="connectorText" presStyleLbl="sibTrans2D1" presStyleIdx="0" presStyleCnt="3"/>
      <dgm:spPr/>
    </dgm:pt>
    <dgm:pt modelId="{42DDD13C-3FC6-4A7A-B1AB-A93EFA9AD355}" type="pres">
      <dgm:prSet presAssocID="{A23116F2-2131-4848-9837-93B31D77AC6F}" presName="node" presStyleLbl="node1" presStyleIdx="1" presStyleCnt="4" custScaleY="94102">
        <dgm:presLayoutVars>
          <dgm:bulletEnabled val="1"/>
        </dgm:presLayoutVars>
      </dgm:prSet>
      <dgm:spPr/>
    </dgm:pt>
    <dgm:pt modelId="{CA16FED7-9894-400C-9E3B-CD8340A2E55A}" type="pres">
      <dgm:prSet presAssocID="{8C88761A-8F6D-494D-8958-EF9FA6561C67}" presName="sibTrans" presStyleLbl="sibTrans2D1" presStyleIdx="1" presStyleCnt="3"/>
      <dgm:spPr/>
    </dgm:pt>
    <dgm:pt modelId="{58D35F01-78B9-46AC-A0DB-8CD166DFDD4E}" type="pres">
      <dgm:prSet presAssocID="{8C88761A-8F6D-494D-8958-EF9FA6561C67}" presName="connectorText" presStyleLbl="sibTrans2D1" presStyleIdx="1" presStyleCnt="3"/>
      <dgm:spPr/>
    </dgm:pt>
    <dgm:pt modelId="{2E810CA6-07AD-431D-A74B-B2250AD2A009}" type="pres">
      <dgm:prSet presAssocID="{08BDD202-DB59-4FB3-9814-7A5C4938C0CB}" presName="node" presStyleLbl="node1" presStyleIdx="2" presStyleCnt="4">
        <dgm:presLayoutVars>
          <dgm:bulletEnabled val="1"/>
        </dgm:presLayoutVars>
      </dgm:prSet>
      <dgm:spPr/>
    </dgm:pt>
    <dgm:pt modelId="{A6B58596-AA11-4307-82BF-87463DD4277D}" type="pres">
      <dgm:prSet presAssocID="{51B2F33F-B609-4F3F-90E4-0632108FD384}" presName="sibTrans" presStyleLbl="sibTrans2D1" presStyleIdx="2" presStyleCnt="3"/>
      <dgm:spPr/>
    </dgm:pt>
    <dgm:pt modelId="{D396D7BA-F573-4148-B1A3-001838E8E8BD}" type="pres">
      <dgm:prSet presAssocID="{51B2F33F-B609-4F3F-90E4-0632108FD384}" presName="connectorText" presStyleLbl="sibTrans2D1" presStyleIdx="2" presStyleCnt="3"/>
      <dgm:spPr/>
    </dgm:pt>
    <dgm:pt modelId="{988DAC69-467F-41E5-B3F1-796B5F33C470}" type="pres">
      <dgm:prSet presAssocID="{A4CE31C6-B6A8-49BC-BBB7-8A8B2AA360DE}" presName="node" presStyleLbl="node1" presStyleIdx="3" presStyleCnt="4">
        <dgm:presLayoutVars>
          <dgm:bulletEnabled val="1"/>
        </dgm:presLayoutVars>
      </dgm:prSet>
      <dgm:spPr/>
    </dgm:pt>
  </dgm:ptLst>
  <dgm:cxnLst>
    <dgm:cxn modelId="{4E72B403-0EE0-4AA3-9727-16D25D2DCF15}" type="presOf" srcId="{8C88761A-8F6D-494D-8958-EF9FA6561C67}" destId="{58D35F01-78B9-46AC-A0DB-8CD166DFDD4E}" srcOrd="1" destOrd="0" presId="urn:microsoft.com/office/officeart/2005/8/layout/process1"/>
    <dgm:cxn modelId="{1F269726-83D1-433C-9F8D-87A47F473E3E}" type="presOf" srcId="{A4CE31C6-B6A8-49BC-BBB7-8A8B2AA360DE}" destId="{988DAC69-467F-41E5-B3F1-796B5F33C470}" srcOrd="0" destOrd="0" presId="urn:microsoft.com/office/officeart/2005/8/layout/process1"/>
    <dgm:cxn modelId="{0622783C-F906-41A8-8854-9454B7EC43C9}" type="presOf" srcId="{A23116F2-2131-4848-9837-93B31D77AC6F}" destId="{42DDD13C-3FC6-4A7A-B1AB-A93EFA9AD355}" srcOrd="0" destOrd="0" presId="urn:microsoft.com/office/officeart/2005/8/layout/process1"/>
    <dgm:cxn modelId="{5D04596A-0BF6-4BC7-AC67-32A6328116E6}" type="presOf" srcId="{08BDD202-DB59-4FB3-9814-7A5C4938C0CB}" destId="{2E810CA6-07AD-431D-A74B-B2250AD2A009}" srcOrd="0" destOrd="0" presId="urn:microsoft.com/office/officeart/2005/8/layout/process1"/>
    <dgm:cxn modelId="{93F6C74C-1A10-4DAC-9AA4-54BB17765F3C}" type="presOf" srcId="{57DF7BDC-1A72-41ED-85B9-8AEAC5DDC8AE}" destId="{A1AA6E57-9CB1-4339-BF33-D2EAC909D5C2}" srcOrd="1" destOrd="0" presId="urn:microsoft.com/office/officeart/2005/8/layout/process1"/>
    <dgm:cxn modelId="{C7B1FD4E-B50B-4D18-AEFF-8784DDDBFFB7}" type="presOf" srcId="{57DF7BDC-1A72-41ED-85B9-8AEAC5DDC8AE}" destId="{A96F393F-B4C4-4F49-B8F1-D35D6466EABF}" srcOrd="0" destOrd="0" presId="urn:microsoft.com/office/officeart/2005/8/layout/process1"/>
    <dgm:cxn modelId="{2BDEF858-BEDB-4E02-B7B6-7CCB2A74AF68}" type="presOf" srcId="{51B2F33F-B609-4F3F-90E4-0632108FD384}" destId="{D396D7BA-F573-4148-B1A3-001838E8E8BD}" srcOrd="1" destOrd="0" presId="urn:microsoft.com/office/officeart/2005/8/layout/process1"/>
    <dgm:cxn modelId="{F8B1BF82-0B6A-432C-B906-9DAEDBFC7894}" type="presOf" srcId="{B5623004-FE6B-4434-9505-57FA67F5B7FB}" destId="{ABA04D4A-E4FE-41CD-A53C-0C6E24111E25}" srcOrd="0" destOrd="0" presId="urn:microsoft.com/office/officeart/2005/8/layout/process1"/>
    <dgm:cxn modelId="{2199B6AC-A028-41B4-B4FA-FD6F7FA5D386}" type="presOf" srcId="{51B2F33F-B609-4F3F-90E4-0632108FD384}" destId="{A6B58596-AA11-4307-82BF-87463DD4277D}" srcOrd="0" destOrd="0" presId="urn:microsoft.com/office/officeart/2005/8/layout/process1"/>
    <dgm:cxn modelId="{76C430B0-16BE-4622-8947-0E082782BC48}" srcId="{B5623004-FE6B-4434-9505-57FA67F5B7FB}" destId="{13CA7123-C765-44E8-BA95-4EA3E0BA37C9}" srcOrd="0" destOrd="0" parTransId="{A9F6CEC8-D001-40F1-B42D-9DC0EC43C350}" sibTransId="{57DF7BDC-1A72-41ED-85B9-8AEAC5DDC8AE}"/>
    <dgm:cxn modelId="{2C02C9B0-A402-4D7B-9BFC-6ADF2C7ACC5A}" srcId="{B5623004-FE6B-4434-9505-57FA67F5B7FB}" destId="{08BDD202-DB59-4FB3-9814-7A5C4938C0CB}" srcOrd="2" destOrd="0" parTransId="{33B2CBE7-B2DF-452B-91D7-B35C70C180E4}" sibTransId="{51B2F33F-B609-4F3F-90E4-0632108FD384}"/>
    <dgm:cxn modelId="{5D424ECC-050E-4322-AAC2-999E7D33726D}" srcId="{B5623004-FE6B-4434-9505-57FA67F5B7FB}" destId="{A4CE31C6-B6A8-49BC-BBB7-8A8B2AA360DE}" srcOrd="3" destOrd="0" parTransId="{0507DFED-C54A-4549-A6F9-DD694F0146F7}" sibTransId="{5395643B-5DD8-4BB9-9AC0-BF6C744159FE}"/>
    <dgm:cxn modelId="{18CD82D2-60D3-4066-93EF-C67C51DBE93A}" type="presOf" srcId="{8C88761A-8F6D-494D-8958-EF9FA6561C67}" destId="{CA16FED7-9894-400C-9E3B-CD8340A2E55A}" srcOrd="0" destOrd="0" presId="urn:microsoft.com/office/officeart/2005/8/layout/process1"/>
    <dgm:cxn modelId="{DC50F6E9-7732-438A-9243-13F52A3A83C0}" type="presOf" srcId="{13CA7123-C765-44E8-BA95-4EA3E0BA37C9}" destId="{84413E7B-65C1-4EA5-A947-E33C4816FAC3}" srcOrd="0" destOrd="0" presId="urn:microsoft.com/office/officeart/2005/8/layout/process1"/>
    <dgm:cxn modelId="{EA38E9EA-54A6-4710-8CD3-A82BCF9C44CF}" srcId="{B5623004-FE6B-4434-9505-57FA67F5B7FB}" destId="{A23116F2-2131-4848-9837-93B31D77AC6F}" srcOrd="1" destOrd="0" parTransId="{E6425DC7-9093-4C5C-B2BF-5719A7630004}" sibTransId="{8C88761A-8F6D-494D-8958-EF9FA6561C67}"/>
    <dgm:cxn modelId="{16522BA2-6C44-4E46-B58E-F4D52B2B78A3}" type="presParOf" srcId="{ABA04D4A-E4FE-41CD-A53C-0C6E24111E25}" destId="{84413E7B-65C1-4EA5-A947-E33C4816FAC3}" srcOrd="0" destOrd="0" presId="urn:microsoft.com/office/officeart/2005/8/layout/process1"/>
    <dgm:cxn modelId="{745424F8-37CF-4A35-8365-4F51BAB41838}" type="presParOf" srcId="{ABA04D4A-E4FE-41CD-A53C-0C6E24111E25}" destId="{A96F393F-B4C4-4F49-B8F1-D35D6466EABF}" srcOrd="1" destOrd="0" presId="urn:microsoft.com/office/officeart/2005/8/layout/process1"/>
    <dgm:cxn modelId="{5B4DF89F-F7B8-4A09-AAA1-2C1A9129EC51}" type="presParOf" srcId="{A96F393F-B4C4-4F49-B8F1-D35D6466EABF}" destId="{A1AA6E57-9CB1-4339-BF33-D2EAC909D5C2}" srcOrd="0" destOrd="0" presId="urn:microsoft.com/office/officeart/2005/8/layout/process1"/>
    <dgm:cxn modelId="{444EC051-41CC-4B3A-8A9D-8F7F754B80C3}" type="presParOf" srcId="{ABA04D4A-E4FE-41CD-A53C-0C6E24111E25}" destId="{42DDD13C-3FC6-4A7A-B1AB-A93EFA9AD355}" srcOrd="2" destOrd="0" presId="urn:microsoft.com/office/officeart/2005/8/layout/process1"/>
    <dgm:cxn modelId="{F6575064-EE6F-4885-B3C2-AAB3E6A0884F}" type="presParOf" srcId="{ABA04D4A-E4FE-41CD-A53C-0C6E24111E25}" destId="{CA16FED7-9894-400C-9E3B-CD8340A2E55A}" srcOrd="3" destOrd="0" presId="urn:microsoft.com/office/officeart/2005/8/layout/process1"/>
    <dgm:cxn modelId="{93E04280-0F26-4687-8ED5-D21427DB15FA}" type="presParOf" srcId="{CA16FED7-9894-400C-9E3B-CD8340A2E55A}" destId="{58D35F01-78B9-46AC-A0DB-8CD166DFDD4E}" srcOrd="0" destOrd="0" presId="urn:microsoft.com/office/officeart/2005/8/layout/process1"/>
    <dgm:cxn modelId="{559D7D39-DDA8-464F-AB2B-DEEF4E65CCD5}" type="presParOf" srcId="{ABA04D4A-E4FE-41CD-A53C-0C6E24111E25}" destId="{2E810CA6-07AD-431D-A74B-B2250AD2A009}" srcOrd="4" destOrd="0" presId="urn:microsoft.com/office/officeart/2005/8/layout/process1"/>
    <dgm:cxn modelId="{CC077794-F2A8-4C39-ADB2-132270EDBF44}" type="presParOf" srcId="{ABA04D4A-E4FE-41CD-A53C-0C6E24111E25}" destId="{A6B58596-AA11-4307-82BF-87463DD4277D}" srcOrd="5" destOrd="0" presId="urn:microsoft.com/office/officeart/2005/8/layout/process1"/>
    <dgm:cxn modelId="{9596BD85-83A9-463E-96CA-613276925BF4}" type="presParOf" srcId="{A6B58596-AA11-4307-82BF-87463DD4277D}" destId="{D396D7BA-F573-4148-B1A3-001838E8E8BD}" srcOrd="0" destOrd="0" presId="urn:microsoft.com/office/officeart/2005/8/layout/process1"/>
    <dgm:cxn modelId="{4E055C94-B279-40E9-86BC-3DE7AB486FF9}" type="presParOf" srcId="{ABA04D4A-E4FE-41CD-A53C-0C6E24111E25}" destId="{988DAC69-467F-41E5-B3F1-796B5F33C47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623004-FE6B-4434-9505-57FA67F5B7FB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13CA7123-C765-44E8-BA95-4EA3E0BA37C9}">
      <dgm:prSet phldrT="[Texto]"/>
      <dgm:spPr/>
      <dgm:t>
        <a:bodyPr/>
        <a:lstStyle/>
        <a:p>
          <a:r>
            <a:rPr lang="es-MX" b="1" dirty="0"/>
            <a:t>Enlaces rápidos</a:t>
          </a:r>
        </a:p>
      </dgm:t>
    </dgm:pt>
    <dgm:pt modelId="{A9F6CEC8-D001-40F1-B42D-9DC0EC43C350}" type="parTrans" cxnId="{76C430B0-16BE-4622-8947-0E082782BC48}">
      <dgm:prSet/>
      <dgm:spPr/>
      <dgm:t>
        <a:bodyPr/>
        <a:lstStyle/>
        <a:p>
          <a:endParaRPr lang="es-MX"/>
        </a:p>
      </dgm:t>
    </dgm:pt>
    <dgm:pt modelId="{57DF7BDC-1A72-41ED-85B9-8AEAC5DDC8AE}" type="sibTrans" cxnId="{76C430B0-16BE-4622-8947-0E082782BC48}">
      <dgm:prSet/>
      <dgm:spPr/>
      <dgm:t>
        <a:bodyPr/>
        <a:lstStyle/>
        <a:p>
          <a:endParaRPr lang="es-MX"/>
        </a:p>
      </dgm:t>
    </dgm:pt>
    <dgm:pt modelId="{A23116F2-2131-4848-9837-93B31D77AC6F}">
      <dgm:prSet phldrT="[Texto]"/>
      <dgm:spPr/>
      <dgm:t>
        <a:bodyPr/>
        <a:lstStyle/>
        <a:p>
          <a:r>
            <a:rPr lang="es-MX" b="1" dirty="0"/>
            <a:t>Uso de imágenes</a:t>
          </a:r>
        </a:p>
      </dgm:t>
    </dgm:pt>
    <dgm:pt modelId="{E6425DC7-9093-4C5C-B2BF-5719A7630004}" type="parTrans" cxnId="{EA38E9EA-54A6-4710-8CD3-A82BCF9C44CF}">
      <dgm:prSet/>
      <dgm:spPr/>
      <dgm:t>
        <a:bodyPr/>
        <a:lstStyle/>
        <a:p>
          <a:endParaRPr lang="es-MX"/>
        </a:p>
      </dgm:t>
    </dgm:pt>
    <dgm:pt modelId="{8C88761A-8F6D-494D-8958-EF9FA6561C67}" type="sibTrans" cxnId="{EA38E9EA-54A6-4710-8CD3-A82BCF9C44CF}">
      <dgm:prSet/>
      <dgm:spPr/>
      <dgm:t>
        <a:bodyPr/>
        <a:lstStyle/>
        <a:p>
          <a:endParaRPr lang="es-MX"/>
        </a:p>
      </dgm:t>
    </dgm:pt>
    <dgm:pt modelId="{08BDD202-DB59-4FB3-9814-7A5C4938C0CB}">
      <dgm:prSet phldrT="[Texto]"/>
      <dgm:spPr/>
      <dgm:t>
        <a:bodyPr/>
        <a:lstStyle/>
        <a:p>
          <a:r>
            <a:rPr lang="es-MX" b="1" dirty="0"/>
            <a:t>Offline </a:t>
          </a:r>
          <a:r>
            <a:rPr lang="es-MX" b="1" dirty="0" err="1"/>
            <a:t>review</a:t>
          </a:r>
          <a:endParaRPr lang="es-MX" dirty="0"/>
        </a:p>
      </dgm:t>
    </dgm:pt>
    <dgm:pt modelId="{33B2CBE7-B2DF-452B-91D7-B35C70C180E4}" type="parTrans" cxnId="{2C02C9B0-A402-4D7B-9BFC-6ADF2C7ACC5A}">
      <dgm:prSet/>
      <dgm:spPr/>
      <dgm:t>
        <a:bodyPr/>
        <a:lstStyle/>
        <a:p>
          <a:endParaRPr lang="es-MX"/>
        </a:p>
      </dgm:t>
    </dgm:pt>
    <dgm:pt modelId="{51B2F33F-B609-4F3F-90E4-0632108FD384}" type="sibTrans" cxnId="{2C02C9B0-A402-4D7B-9BFC-6ADF2C7ACC5A}">
      <dgm:prSet/>
      <dgm:spPr/>
      <dgm:t>
        <a:bodyPr/>
        <a:lstStyle/>
        <a:p>
          <a:endParaRPr lang="es-MX"/>
        </a:p>
      </dgm:t>
    </dgm:pt>
    <dgm:pt modelId="{ABA04D4A-E4FE-41CD-A53C-0C6E24111E25}" type="pres">
      <dgm:prSet presAssocID="{B5623004-FE6B-4434-9505-57FA67F5B7FB}" presName="Name0" presStyleCnt="0">
        <dgm:presLayoutVars>
          <dgm:dir/>
          <dgm:resizeHandles val="exact"/>
        </dgm:presLayoutVars>
      </dgm:prSet>
      <dgm:spPr/>
    </dgm:pt>
    <dgm:pt modelId="{84413E7B-65C1-4EA5-A947-E33C4816FAC3}" type="pres">
      <dgm:prSet presAssocID="{13CA7123-C765-44E8-BA95-4EA3E0BA37C9}" presName="node" presStyleLbl="node1" presStyleIdx="0" presStyleCnt="3">
        <dgm:presLayoutVars>
          <dgm:bulletEnabled val="1"/>
        </dgm:presLayoutVars>
      </dgm:prSet>
      <dgm:spPr/>
    </dgm:pt>
    <dgm:pt modelId="{A96F393F-B4C4-4F49-B8F1-D35D6466EABF}" type="pres">
      <dgm:prSet presAssocID="{57DF7BDC-1A72-41ED-85B9-8AEAC5DDC8AE}" presName="sibTrans" presStyleLbl="sibTrans2D1" presStyleIdx="0" presStyleCnt="2"/>
      <dgm:spPr/>
    </dgm:pt>
    <dgm:pt modelId="{A1AA6E57-9CB1-4339-BF33-D2EAC909D5C2}" type="pres">
      <dgm:prSet presAssocID="{57DF7BDC-1A72-41ED-85B9-8AEAC5DDC8AE}" presName="connectorText" presStyleLbl="sibTrans2D1" presStyleIdx="0" presStyleCnt="2"/>
      <dgm:spPr/>
    </dgm:pt>
    <dgm:pt modelId="{42DDD13C-3FC6-4A7A-B1AB-A93EFA9AD355}" type="pres">
      <dgm:prSet presAssocID="{A23116F2-2131-4848-9837-93B31D77AC6F}" presName="node" presStyleLbl="node1" presStyleIdx="1" presStyleCnt="3" custScaleY="94102">
        <dgm:presLayoutVars>
          <dgm:bulletEnabled val="1"/>
        </dgm:presLayoutVars>
      </dgm:prSet>
      <dgm:spPr/>
    </dgm:pt>
    <dgm:pt modelId="{CA16FED7-9894-400C-9E3B-CD8340A2E55A}" type="pres">
      <dgm:prSet presAssocID="{8C88761A-8F6D-494D-8958-EF9FA6561C67}" presName="sibTrans" presStyleLbl="sibTrans2D1" presStyleIdx="1" presStyleCnt="2"/>
      <dgm:spPr/>
    </dgm:pt>
    <dgm:pt modelId="{58D35F01-78B9-46AC-A0DB-8CD166DFDD4E}" type="pres">
      <dgm:prSet presAssocID="{8C88761A-8F6D-494D-8958-EF9FA6561C67}" presName="connectorText" presStyleLbl="sibTrans2D1" presStyleIdx="1" presStyleCnt="2"/>
      <dgm:spPr/>
    </dgm:pt>
    <dgm:pt modelId="{2E810CA6-07AD-431D-A74B-B2250AD2A009}" type="pres">
      <dgm:prSet presAssocID="{08BDD202-DB59-4FB3-9814-7A5C4938C0CB}" presName="node" presStyleLbl="node1" presStyleIdx="2" presStyleCnt="3">
        <dgm:presLayoutVars>
          <dgm:bulletEnabled val="1"/>
        </dgm:presLayoutVars>
      </dgm:prSet>
      <dgm:spPr/>
    </dgm:pt>
  </dgm:ptLst>
  <dgm:cxnLst>
    <dgm:cxn modelId="{4E72B403-0EE0-4AA3-9727-16D25D2DCF15}" type="presOf" srcId="{8C88761A-8F6D-494D-8958-EF9FA6561C67}" destId="{58D35F01-78B9-46AC-A0DB-8CD166DFDD4E}" srcOrd="1" destOrd="0" presId="urn:microsoft.com/office/officeart/2005/8/layout/process1"/>
    <dgm:cxn modelId="{0622783C-F906-41A8-8854-9454B7EC43C9}" type="presOf" srcId="{A23116F2-2131-4848-9837-93B31D77AC6F}" destId="{42DDD13C-3FC6-4A7A-B1AB-A93EFA9AD355}" srcOrd="0" destOrd="0" presId="urn:microsoft.com/office/officeart/2005/8/layout/process1"/>
    <dgm:cxn modelId="{5D04596A-0BF6-4BC7-AC67-32A6328116E6}" type="presOf" srcId="{08BDD202-DB59-4FB3-9814-7A5C4938C0CB}" destId="{2E810CA6-07AD-431D-A74B-B2250AD2A009}" srcOrd="0" destOrd="0" presId="urn:microsoft.com/office/officeart/2005/8/layout/process1"/>
    <dgm:cxn modelId="{93F6C74C-1A10-4DAC-9AA4-54BB17765F3C}" type="presOf" srcId="{57DF7BDC-1A72-41ED-85B9-8AEAC5DDC8AE}" destId="{A1AA6E57-9CB1-4339-BF33-D2EAC909D5C2}" srcOrd="1" destOrd="0" presId="urn:microsoft.com/office/officeart/2005/8/layout/process1"/>
    <dgm:cxn modelId="{C7B1FD4E-B50B-4D18-AEFF-8784DDDBFFB7}" type="presOf" srcId="{57DF7BDC-1A72-41ED-85B9-8AEAC5DDC8AE}" destId="{A96F393F-B4C4-4F49-B8F1-D35D6466EABF}" srcOrd="0" destOrd="0" presId="urn:microsoft.com/office/officeart/2005/8/layout/process1"/>
    <dgm:cxn modelId="{F8B1BF82-0B6A-432C-B906-9DAEDBFC7894}" type="presOf" srcId="{B5623004-FE6B-4434-9505-57FA67F5B7FB}" destId="{ABA04D4A-E4FE-41CD-A53C-0C6E24111E25}" srcOrd="0" destOrd="0" presId="urn:microsoft.com/office/officeart/2005/8/layout/process1"/>
    <dgm:cxn modelId="{76C430B0-16BE-4622-8947-0E082782BC48}" srcId="{B5623004-FE6B-4434-9505-57FA67F5B7FB}" destId="{13CA7123-C765-44E8-BA95-4EA3E0BA37C9}" srcOrd="0" destOrd="0" parTransId="{A9F6CEC8-D001-40F1-B42D-9DC0EC43C350}" sibTransId="{57DF7BDC-1A72-41ED-85B9-8AEAC5DDC8AE}"/>
    <dgm:cxn modelId="{2C02C9B0-A402-4D7B-9BFC-6ADF2C7ACC5A}" srcId="{B5623004-FE6B-4434-9505-57FA67F5B7FB}" destId="{08BDD202-DB59-4FB3-9814-7A5C4938C0CB}" srcOrd="2" destOrd="0" parTransId="{33B2CBE7-B2DF-452B-91D7-B35C70C180E4}" sibTransId="{51B2F33F-B609-4F3F-90E4-0632108FD384}"/>
    <dgm:cxn modelId="{18CD82D2-60D3-4066-93EF-C67C51DBE93A}" type="presOf" srcId="{8C88761A-8F6D-494D-8958-EF9FA6561C67}" destId="{CA16FED7-9894-400C-9E3B-CD8340A2E55A}" srcOrd="0" destOrd="0" presId="urn:microsoft.com/office/officeart/2005/8/layout/process1"/>
    <dgm:cxn modelId="{DC50F6E9-7732-438A-9243-13F52A3A83C0}" type="presOf" srcId="{13CA7123-C765-44E8-BA95-4EA3E0BA37C9}" destId="{84413E7B-65C1-4EA5-A947-E33C4816FAC3}" srcOrd="0" destOrd="0" presId="urn:microsoft.com/office/officeart/2005/8/layout/process1"/>
    <dgm:cxn modelId="{EA38E9EA-54A6-4710-8CD3-A82BCF9C44CF}" srcId="{B5623004-FE6B-4434-9505-57FA67F5B7FB}" destId="{A23116F2-2131-4848-9837-93B31D77AC6F}" srcOrd="1" destOrd="0" parTransId="{E6425DC7-9093-4C5C-B2BF-5719A7630004}" sibTransId="{8C88761A-8F6D-494D-8958-EF9FA6561C67}"/>
    <dgm:cxn modelId="{16522BA2-6C44-4E46-B58E-F4D52B2B78A3}" type="presParOf" srcId="{ABA04D4A-E4FE-41CD-A53C-0C6E24111E25}" destId="{84413E7B-65C1-4EA5-A947-E33C4816FAC3}" srcOrd="0" destOrd="0" presId="urn:microsoft.com/office/officeart/2005/8/layout/process1"/>
    <dgm:cxn modelId="{745424F8-37CF-4A35-8365-4F51BAB41838}" type="presParOf" srcId="{ABA04D4A-E4FE-41CD-A53C-0C6E24111E25}" destId="{A96F393F-B4C4-4F49-B8F1-D35D6466EABF}" srcOrd="1" destOrd="0" presId="urn:microsoft.com/office/officeart/2005/8/layout/process1"/>
    <dgm:cxn modelId="{5B4DF89F-F7B8-4A09-AAA1-2C1A9129EC51}" type="presParOf" srcId="{A96F393F-B4C4-4F49-B8F1-D35D6466EABF}" destId="{A1AA6E57-9CB1-4339-BF33-D2EAC909D5C2}" srcOrd="0" destOrd="0" presId="urn:microsoft.com/office/officeart/2005/8/layout/process1"/>
    <dgm:cxn modelId="{444EC051-41CC-4B3A-8A9D-8F7F754B80C3}" type="presParOf" srcId="{ABA04D4A-E4FE-41CD-A53C-0C6E24111E25}" destId="{42DDD13C-3FC6-4A7A-B1AB-A93EFA9AD355}" srcOrd="2" destOrd="0" presId="urn:microsoft.com/office/officeart/2005/8/layout/process1"/>
    <dgm:cxn modelId="{F6575064-EE6F-4885-B3C2-AAB3E6A0884F}" type="presParOf" srcId="{ABA04D4A-E4FE-41CD-A53C-0C6E24111E25}" destId="{CA16FED7-9894-400C-9E3B-CD8340A2E55A}" srcOrd="3" destOrd="0" presId="urn:microsoft.com/office/officeart/2005/8/layout/process1"/>
    <dgm:cxn modelId="{93E04280-0F26-4687-8ED5-D21427DB15FA}" type="presParOf" srcId="{CA16FED7-9894-400C-9E3B-CD8340A2E55A}" destId="{58D35F01-78B9-46AC-A0DB-8CD166DFDD4E}" srcOrd="0" destOrd="0" presId="urn:microsoft.com/office/officeart/2005/8/layout/process1"/>
    <dgm:cxn modelId="{559D7D39-DDA8-464F-AB2B-DEEF4E65CCD5}" type="presParOf" srcId="{ABA04D4A-E4FE-41CD-A53C-0C6E24111E25}" destId="{2E810CA6-07AD-431D-A74B-B2250AD2A00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13E7B-65C1-4EA5-A947-E33C4816FAC3}">
      <dsp:nvSpPr>
        <dsp:cNvPr id="0" name=""/>
        <dsp:cNvSpPr/>
      </dsp:nvSpPr>
      <dsp:spPr>
        <a:xfrm>
          <a:off x="7033" y="135500"/>
          <a:ext cx="2102280" cy="12613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Simulación</a:t>
          </a:r>
          <a:br>
            <a:rPr lang="es-MX" sz="2100" kern="1200" dirty="0"/>
          </a:br>
          <a:r>
            <a:rPr lang="es-MX" sz="2100" kern="1200" dirty="0"/>
            <a:t>(Balines)</a:t>
          </a:r>
        </a:p>
      </dsp:txBody>
      <dsp:txXfrm>
        <a:off x="43977" y="172444"/>
        <a:ext cx="2028392" cy="1187480"/>
      </dsp:txXfrm>
    </dsp:sp>
    <dsp:sp modelId="{A96F393F-B4C4-4F49-B8F1-D35D6466EABF}">
      <dsp:nvSpPr>
        <dsp:cNvPr id="0" name=""/>
        <dsp:cNvSpPr/>
      </dsp:nvSpPr>
      <dsp:spPr>
        <a:xfrm>
          <a:off x="2319541" y="505501"/>
          <a:ext cx="445683" cy="521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/>
        </a:p>
      </dsp:txBody>
      <dsp:txXfrm>
        <a:off x="2319541" y="609774"/>
        <a:ext cx="311978" cy="312819"/>
      </dsp:txXfrm>
    </dsp:sp>
    <dsp:sp modelId="{42DDD13C-3FC6-4A7A-B1AB-A93EFA9AD355}">
      <dsp:nvSpPr>
        <dsp:cNvPr id="0" name=""/>
        <dsp:cNvSpPr/>
      </dsp:nvSpPr>
      <dsp:spPr>
        <a:xfrm>
          <a:off x="2950225" y="135500"/>
          <a:ext cx="2102280" cy="1261368"/>
        </a:xfrm>
        <a:prstGeom prst="roundRect">
          <a:avLst>
            <a:gd name="adj" fmla="val 10000"/>
          </a:avLst>
        </a:prstGeom>
        <a:solidFill>
          <a:schemeClr val="accent4">
            <a:hueOff val="-287963"/>
            <a:satOff val="16938"/>
            <a:lumOff val="-166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Origen</a:t>
          </a:r>
          <a:br>
            <a:rPr lang="es-MX" sz="2100" b="1" kern="1200" dirty="0"/>
          </a:br>
          <a:r>
            <a:rPr lang="es-MX" sz="2100" kern="1200" dirty="0"/>
            <a:t>(</a:t>
          </a:r>
          <a:r>
            <a:rPr lang="es-MX" sz="2100" kern="1200" dirty="0" err="1"/>
            <a:t>Isocentro</a:t>
          </a:r>
          <a:r>
            <a:rPr lang="es-MX" sz="2100" kern="1200" dirty="0"/>
            <a:t> del equipo)</a:t>
          </a:r>
        </a:p>
      </dsp:txBody>
      <dsp:txXfrm>
        <a:off x="2987169" y="172444"/>
        <a:ext cx="2028392" cy="1187480"/>
      </dsp:txXfrm>
    </dsp:sp>
    <dsp:sp modelId="{CA16FED7-9894-400C-9E3B-CD8340A2E55A}">
      <dsp:nvSpPr>
        <dsp:cNvPr id="0" name=""/>
        <dsp:cNvSpPr/>
      </dsp:nvSpPr>
      <dsp:spPr>
        <a:xfrm>
          <a:off x="5262734" y="505501"/>
          <a:ext cx="445683" cy="521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75925"/>
            <a:satOff val="33875"/>
            <a:lumOff val="-33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/>
        </a:p>
      </dsp:txBody>
      <dsp:txXfrm>
        <a:off x="5262734" y="609774"/>
        <a:ext cx="311978" cy="312819"/>
      </dsp:txXfrm>
    </dsp:sp>
    <dsp:sp modelId="{2E810CA6-07AD-431D-A74B-B2250AD2A009}">
      <dsp:nvSpPr>
        <dsp:cNvPr id="0" name=""/>
        <dsp:cNvSpPr/>
      </dsp:nvSpPr>
      <dsp:spPr>
        <a:xfrm>
          <a:off x="5893418" y="135500"/>
          <a:ext cx="2102280" cy="1261368"/>
        </a:xfrm>
        <a:prstGeom prst="roundRect">
          <a:avLst>
            <a:gd name="adj" fmla="val 10000"/>
          </a:avLst>
        </a:prstGeom>
        <a:solidFill>
          <a:schemeClr val="accent4">
            <a:hueOff val="-575925"/>
            <a:satOff val="33875"/>
            <a:lumOff val="-333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Planeación:</a:t>
          </a:r>
          <a:br>
            <a:rPr lang="es-MX" sz="2100" kern="1200" dirty="0"/>
          </a:br>
          <a:r>
            <a:rPr lang="es-MX" sz="2100" kern="1200" dirty="0"/>
            <a:t>Desplazamientos</a:t>
          </a:r>
        </a:p>
      </dsp:txBody>
      <dsp:txXfrm>
        <a:off x="5930362" y="172444"/>
        <a:ext cx="2028392" cy="1187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C17D-62BA-4B87-A556-89C30838FF2D}">
      <dsp:nvSpPr>
        <dsp:cNvPr id="0" name=""/>
        <dsp:cNvSpPr/>
      </dsp:nvSpPr>
      <dsp:spPr>
        <a:xfrm>
          <a:off x="1174441" y="2463585"/>
          <a:ext cx="614122" cy="585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7061" y="0"/>
              </a:lnTo>
              <a:lnTo>
                <a:pt x="307061" y="585101"/>
              </a:lnTo>
              <a:lnTo>
                <a:pt x="614122" y="585101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1460296" y="2734930"/>
        <a:ext cx="42411" cy="42411"/>
      </dsp:txXfrm>
    </dsp:sp>
    <dsp:sp modelId="{1DF0EA13-6B87-4962-84C6-7762965A1DE4}">
      <dsp:nvSpPr>
        <dsp:cNvPr id="0" name=""/>
        <dsp:cNvSpPr/>
      </dsp:nvSpPr>
      <dsp:spPr>
        <a:xfrm>
          <a:off x="1174441" y="1878483"/>
          <a:ext cx="614122" cy="585101"/>
        </a:xfrm>
        <a:custGeom>
          <a:avLst/>
          <a:gdLst/>
          <a:ahLst/>
          <a:cxnLst/>
          <a:rect l="0" t="0" r="0" b="0"/>
          <a:pathLst>
            <a:path>
              <a:moveTo>
                <a:pt x="0" y="585101"/>
              </a:moveTo>
              <a:lnTo>
                <a:pt x="307061" y="585101"/>
              </a:lnTo>
              <a:lnTo>
                <a:pt x="307061" y="0"/>
              </a:lnTo>
              <a:lnTo>
                <a:pt x="614122" y="0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1460296" y="2149828"/>
        <a:ext cx="42411" cy="42411"/>
      </dsp:txXfrm>
    </dsp:sp>
    <dsp:sp modelId="{DA0DE681-C56C-4E15-8B25-A3B0E380EB88}">
      <dsp:nvSpPr>
        <dsp:cNvPr id="0" name=""/>
        <dsp:cNvSpPr/>
      </dsp:nvSpPr>
      <dsp:spPr>
        <a:xfrm rot="16200000">
          <a:off x="-1757225" y="1995503"/>
          <a:ext cx="4927170" cy="9361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TIPO DE DESPLAZAMIETO</a:t>
          </a:r>
        </a:p>
      </dsp:txBody>
      <dsp:txXfrm>
        <a:off x="-1757225" y="1995503"/>
        <a:ext cx="4927170" cy="936162"/>
      </dsp:txXfrm>
    </dsp:sp>
    <dsp:sp modelId="{772A3822-67E8-4DDA-AE19-6F742AB6745E}">
      <dsp:nvSpPr>
        <dsp:cNvPr id="0" name=""/>
        <dsp:cNvSpPr/>
      </dsp:nvSpPr>
      <dsp:spPr>
        <a:xfrm>
          <a:off x="1788563" y="1410402"/>
          <a:ext cx="5400009" cy="936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DESPLAZAMIENTOS LINEALES</a:t>
          </a:r>
        </a:p>
      </dsp:txBody>
      <dsp:txXfrm>
        <a:off x="1788563" y="1410402"/>
        <a:ext cx="5400009" cy="936162"/>
      </dsp:txXfrm>
    </dsp:sp>
    <dsp:sp modelId="{D87EA9D7-D25F-4D9B-8EB9-CA62062CB1C6}">
      <dsp:nvSpPr>
        <dsp:cNvPr id="0" name=""/>
        <dsp:cNvSpPr/>
      </dsp:nvSpPr>
      <dsp:spPr>
        <a:xfrm>
          <a:off x="1788563" y="2580605"/>
          <a:ext cx="5400009" cy="936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DESPLAZAMIENTOS ANGULARES</a:t>
          </a:r>
        </a:p>
      </dsp:txBody>
      <dsp:txXfrm>
        <a:off x="1788563" y="2580605"/>
        <a:ext cx="5400009" cy="936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13E7B-65C1-4EA5-A947-E33C4816FAC3}">
      <dsp:nvSpPr>
        <dsp:cNvPr id="0" name=""/>
        <dsp:cNvSpPr/>
      </dsp:nvSpPr>
      <dsp:spPr>
        <a:xfrm>
          <a:off x="7619" y="585642"/>
          <a:ext cx="2277533" cy="13665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1" kern="1200" dirty="0"/>
            <a:t>Enlaces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1" kern="1200" dirty="0"/>
            <a:t>rápidos</a:t>
          </a:r>
        </a:p>
      </dsp:txBody>
      <dsp:txXfrm>
        <a:off x="47643" y="625666"/>
        <a:ext cx="2197485" cy="1286471"/>
      </dsp:txXfrm>
    </dsp:sp>
    <dsp:sp modelId="{A96F393F-B4C4-4F49-B8F1-D35D6466EABF}">
      <dsp:nvSpPr>
        <dsp:cNvPr id="0" name=""/>
        <dsp:cNvSpPr/>
      </dsp:nvSpPr>
      <dsp:spPr>
        <a:xfrm>
          <a:off x="2512906" y="986487"/>
          <a:ext cx="482837" cy="564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400" kern="1200"/>
        </a:p>
      </dsp:txBody>
      <dsp:txXfrm>
        <a:off x="2512906" y="1099453"/>
        <a:ext cx="337986" cy="338896"/>
      </dsp:txXfrm>
    </dsp:sp>
    <dsp:sp modelId="{42DDD13C-3FC6-4A7A-B1AB-A93EFA9AD355}">
      <dsp:nvSpPr>
        <dsp:cNvPr id="0" name=""/>
        <dsp:cNvSpPr/>
      </dsp:nvSpPr>
      <dsp:spPr>
        <a:xfrm>
          <a:off x="3196166" y="625940"/>
          <a:ext cx="2277533" cy="1285922"/>
        </a:xfrm>
        <a:prstGeom prst="roundRect">
          <a:avLst>
            <a:gd name="adj" fmla="val 10000"/>
          </a:avLst>
        </a:prstGeom>
        <a:solidFill>
          <a:schemeClr val="accent5">
            <a:hueOff val="6221"/>
            <a:satOff val="-60"/>
            <a:lumOff val="-1666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1" kern="1200" dirty="0"/>
            <a:t>Uso de imágenes</a:t>
          </a:r>
        </a:p>
      </dsp:txBody>
      <dsp:txXfrm>
        <a:off x="3233829" y="663603"/>
        <a:ext cx="2202207" cy="1210596"/>
      </dsp:txXfrm>
    </dsp:sp>
    <dsp:sp modelId="{CA16FED7-9894-400C-9E3B-CD8340A2E55A}">
      <dsp:nvSpPr>
        <dsp:cNvPr id="0" name=""/>
        <dsp:cNvSpPr/>
      </dsp:nvSpPr>
      <dsp:spPr>
        <a:xfrm>
          <a:off x="5701452" y="986487"/>
          <a:ext cx="482837" cy="564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2442"/>
            <a:satOff val="-119"/>
            <a:lumOff val="-333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400" kern="1200"/>
        </a:p>
      </dsp:txBody>
      <dsp:txXfrm>
        <a:off x="5701452" y="1099453"/>
        <a:ext cx="337986" cy="338896"/>
      </dsp:txXfrm>
    </dsp:sp>
    <dsp:sp modelId="{2E810CA6-07AD-431D-A74B-B2250AD2A009}">
      <dsp:nvSpPr>
        <dsp:cNvPr id="0" name=""/>
        <dsp:cNvSpPr/>
      </dsp:nvSpPr>
      <dsp:spPr>
        <a:xfrm>
          <a:off x="6384712" y="585642"/>
          <a:ext cx="2277533" cy="1366519"/>
        </a:xfrm>
        <a:prstGeom prst="roundRect">
          <a:avLst>
            <a:gd name="adj" fmla="val 10000"/>
          </a:avLst>
        </a:prstGeom>
        <a:solidFill>
          <a:schemeClr val="accent5">
            <a:hueOff val="12442"/>
            <a:satOff val="-119"/>
            <a:lumOff val="-3333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1" kern="1200" dirty="0"/>
            <a:t>Offline </a:t>
          </a:r>
          <a:r>
            <a:rPr lang="es-MX" sz="3100" b="1" kern="1200" dirty="0" err="1"/>
            <a:t>Review</a:t>
          </a:r>
          <a:endParaRPr lang="es-MX" sz="3100" kern="1200" dirty="0"/>
        </a:p>
      </dsp:txBody>
      <dsp:txXfrm>
        <a:off x="6424736" y="625666"/>
        <a:ext cx="2197485" cy="1286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13E7B-65C1-4EA5-A947-E33C4816FAC3}">
      <dsp:nvSpPr>
        <dsp:cNvPr id="0" name=""/>
        <dsp:cNvSpPr/>
      </dsp:nvSpPr>
      <dsp:spPr>
        <a:xfrm>
          <a:off x="4163" y="274115"/>
          <a:ext cx="1820360" cy="1092216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solidFill>
                <a:schemeClr val="tx1"/>
              </a:solidFill>
            </a:rPr>
            <a:t>11 pacientes</a:t>
          </a:r>
        </a:p>
      </dsp:txBody>
      <dsp:txXfrm>
        <a:off x="36153" y="306105"/>
        <a:ext cx="1756380" cy="1028236"/>
      </dsp:txXfrm>
    </dsp:sp>
    <dsp:sp modelId="{A96F393F-B4C4-4F49-B8F1-D35D6466EABF}">
      <dsp:nvSpPr>
        <dsp:cNvPr id="0" name=""/>
        <dsp:cNvSpPr/>
      </dsp:nvSpPr>
      <dsp:spPr>
        <a:xfrm>
          <a:off x="2006559" y="594499"/>
          <a:ext cx="385916" cy="45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>
            <a:solidFill>
              <a:schemeClr val="tx1"/>
            </a:solidFill>
          </a:endParaRPr>
        </a:p>
      </dsp:txBody>
      <dsp:txXfrm>
        <a:off x="2006559" y="684789"/>
        <a:ext cx="270141" cy="270869"/>
      </dsp:txXfrm>
    </dsp:sp>
    <dsp:sp modelId="{42DDD13C-3FC6-4A7A-B1AB-A93EFA9AD355}">
      <dsp:nvSpPr>
        <dsp:cNvPr id="0" name=""/>
        <dsp:cNvSpPr/>
      </dsp:nvSpPr>
      <dsp:spPr>
        <a:xfrm>
          <a:off x="2552667" y="306325"/>
          <a:ext cx="1820360" cy="1027797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>
              <a:solidFill>
                <a:schemeClr val="tx1"/>
              </a:solidFill>
            </a:rPr>
            <a:t>246 datos de errores (1476) </a:t>
          </a:r>
          <a:endParaRPr lang="es-MX" sz="1800" b="1" kern="1200" dirty="0">
            <a:solidFill>
              <a:schemeClr val="tx1"/>
            </a:solidFill>
          </a:endParaRPr>
        </a:p>
      </dsp:txBody>
      <dsp:txXfrm>
        <a:off x="2582770" y="336428"/>
        <a:ext cx="1760154" cy="967591"/>
      </dsp:txXfrm>
    </dsp:sp>
    <dsp:sp modelId="{CA16FED7-9894-400C-9E3B-CD8340A2E55A}">
      <dsp:nvSpPr>
        <dsp:cNvPr id="0" name=""/>
        <dsp:cNvSpPr/>
      </dsp:nvSpPr>
      <dsp:spPr>
        <a:xfrm>
          <a:off x="4555063" y="594499"/>
          <a:ext cx="385916" cy="45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244616"/>
            <a:satOff val="171"/>
            <a:lumOff val="161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>
            <a:solidFill>
              <a:schemeClr val="tx1"/>
            </a:solidFill>
          </a:endParaRPr>
        </a:p>
      </dsp:txBody>
      <dsp:txXfrm>
        <a:off x="4555063" y="684789"/>
        <a:ext cx="270141" cy="270869"/>
      </dsp:txXfrm>
    </dsp:sp>
    <dsp:sp modelId="{2E810CA6-07AD-431D-A74B-B2250AD2A009}">
      <dsp:nvSpPr>
        <dsp:cNvPr id="0" name=""/>
        <dsp:cNvSpPr/>
      </dsp:nvSpPr>
      <dsp:spPr>
        <a:xfrm>
          <a:off x="5101172" y="274115"/>
          <a:ext cx="1820360" cy="1092216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>
              <a:solidFill>
                <a:schemeClr val="tx1"/>
              </a:solidFill>
            </a:rPr>
            <a:t>Colchón de vacío</a:t>
          </a:r>
          <a:endParaRPr lang="es-MX" sz="1800" kern="1200" dirty="0">
            <a:solidFill>
              <a:schemeClr val="tx1"/>
            </a:solidFill>
          </a:endParaRPr>
        </a:p>
      </dsp:txBody>
      <dsp:txXfrm>
        <a:off x="5133162" y="306105"/>
        <a:ext cx="1756380" cy="1028236"/>
      </dsp:txXfrm>
    </dsp:sp>
    <dsp:sp modelId="{A6B58596-AA11-4307-82BF-87463DD4277D}">
      <dsp:nvSpPr>
        <dsp:cNvPr id="0" name=""/>
        <dsp:cNvSpPr/>
      </dsp:nvSpPr>
      <dsp:spPr>
        <a:xfrm>
          <a:off x="7103568" y="594499"/>
          <a:ext cx="385916" cy="45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489231"/>
            <a:satOff val="342"/>
            <a:lumOff val="322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>
            <a:solidFill>
              <a:schemeClr val="tx1"/>
            </a:solidFill>
          </a:endParaRPr>
        </a:p>
      </dsp:txBody>
      <dsp:txXfrm>
        <a:off x="7103568" y="684789"/>
        <a:ext cx="270141" cy="270869"/>
      </dsp:txXfrm>
    </dsp:sp>
    <dsp:sp modelId="{988DAC69-467F-41E5-B3F1-796B5F33C470}">
      <dsp:nvSpPr>
        <dsp:cNvPr id="0" name=""/>
        <dsp:cNvSpPr/>
      </dsp:nvSpPr>
      <dsp:spPr>
        <a:xfrm>
          <a:off x="7649676" y="274115"/>
          <a:ext cx="1820360" cy="1092216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solidFill>
                <a:schemeClr val="tx1"/>
              </a:solidFill>
            </a:rPr>
            <a:t>Del 15-julio al 11-oct-2024</a:t>
          </a:r>
        </a:p>
      </dsp:txBody>
      <dsp:txXfrm>
        <a:off x="7681666" y="306105"/>
        <a:ext cx="1756380" cy="10282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13E7B-65C1-4EA5-A947-E33C4816FAC3}">
      <dsp:nvSpPr>
        <dsp:cNvPr id="0" name=""/>
        <dsp:cNvSpPr/>
      </dsp:nvSpPr>
      <dsp:spPr>
        <a:xfrm>
          <a:off x="6449" y="0"/>
          <a:ext cx="1927599" cy="936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kern="1200" dirty="0"/>
            <a:t>Enlaces rápidos</a:t>
          </a:r>
        </a:p>
      </dsp:txBody>
      <dsp:txXfrm>
        <a:off x="33864" y="27415"/>
        <a:ext cx="1872769" cy="881170"/>
      </dsp:txXfrm>
    </dsp:sp>
    <dsp:sp modelId="{A96F393F-B4C4-4F49-B8F1-D35D6466EABF}">
      <dsp:nvSpPr>
        <dsp:cNvPr id="0" name=""/>
        <dsp:cNvSpPr/>
      </dsp:nvSpPr>
      <dsp:spPr>
        <a:xfrm>
          <a:off x="2126809" y="228977"/>
          <a:ext cx="408651" cy="478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kern="1200"/>
        </a:p>
      </dsp:txBody>
      <dsp:txXfrm>
        <a:off x="2126809" y="324586"/>
        <a:ext cx="286056" cy="286826"/>
      </dsp:txXfrm>
    </dsp:sp>
    <dsp:sp modelId="{42DDD13C-3FC6-4A7A-B1AB-A93EFA9AD355}">
      <dsp:nvSpPr>
        <dsp:cNvPr id="0" name=""/>
        <dsp:cNvSpPr/>
      </dsp:nvSpPr>
      <dsp:spPr>
        <a:xfrm>
          <a:off x="2705089" y="0"/>
          <a:ext cx="1927599" cy="936000"/>
        </a:xfrm>
        <a:prstGeom prst="roundRect">
          <a:avLst>
            <a:gd name="adj" fmla="val 10000"/>
          </a:avLst>
        </a:prstGeom>
        <a:solidFill>
          <a:schemeClr val="accent5">
            <a:hueOff val="6221"/>
            <a:satOff val="-60"/>
            <a:lumOff val="-1666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kern="1200" dirty="0"/>
            <a:t>Uso de imágenes</a:t>
          </a:r>
        </a:p>
      </dsp:txBody>
      <dsp:txXfrm>
        <a:off x="2732504" y="27415"/>
        <a:ext cx="1872769" cy="881170"/>
      </dsp:txXfrm>
    </dsp:sp>
    <dsp:sp modelId="{CA16FED7-9894-400C-9E3B-CD8340A2E55A}">
      <dsp:nvSpPr>
        <dsp:cNvPr id="0" name=""/>
        <dsp:cNvSpPr/>
      </dsp:nvSpPr>
      <dsp:spPr>
        <a:xfrm>
          <a:off x="4825448" y="228977"/>
          <a:ext cx="408651" cy="478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2442"/>
            <a:satOff val="-119"/>
            <a:lumOff val="-333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kern="1200"/>
        </a:p>
      </dsp:txBody>
      <dsp:txXfrm>
        <a:off x="4825448" y="324586"/>
        <a:ext cx="286056" cy="286826"/>
      </dsp:txXfrm>
    </dsp:sp>
    <dsp:sp modelId="{2E810CA6-07AD-431D-A74B-B2250AD2A009}">
      <dsp:nvSpPr>
        <dsp:cNvPr id="0" name=""/>
        <dsp:cNvSpPr/>
      </dsp:nvSpPr>
      <dsp:spPr>
        <a:xfrm>
          <a:off x="5403728" y="0"/>
          <a:ext cx="1927599" cy="936000"/>
        </a:xfrm>
        <a:prstGeom prst="roundRect">
          <a:avLst>
            <a:gd name="adj" fmla="val 10000"/>
          </a:avLst>
        </a:prstGeom>
        <a:solidFill>
          <a:schemeClr val="accent5">
            <a:hueOff val="12442"/>
            <a:satOff val="-119"/>
            <a:lumOff val="-3333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kern="1200" dirty="0"/>
            <a:t>Offline </a:t>
          </a:r>
          <a:r>
            <a:rPr lang="es-MX" sz="2300" b="1" kern="1200" dirty="0" err="1"/>
            <a:t>review</a:t>
          </a:r>
          <a:endParaRPr lang="es-MX" sz="2300" kern="1200" dirty="0"/>
        </a:p>
      </dsp:txBody>
      <dsp:txXfrm>
        <a:off x="5431143" y="27415"/>
        <a:ext cx="1872769" cy="881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274BF-2185-4163-845B-1A789F2783D2}" type="datetimeFigureOut">
              <a:rPr lang="es-MX" smtClean="0"/>
              <a:t>04/11/2024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54F49-509E-428A-965C-107E5F73694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5836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5C8DF-650F-4E9C-BB2F-024C87BB3CFD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2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D3463-EF2A-4A30-8C5B-3DDA4D0C104D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9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7A5FAE-3AF6-4781-9A67-C2A4E8E023C4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B9DEA33-B366-48C5-83E7-7AAFB5AA1942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5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CD62-6158-4A06-A997-3A13FFF68700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3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0C0A7E-B730-406D-AF4D-AE0DB1E62A7C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70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3274-5A4B-4EFA-8DBB-E82D4E99D871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54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5C25-8BBE-4139-9D1A-06AFD2111214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09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F4DA-B614-415B-9B91-263C73C4D015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9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2AC9-F9AE-4E3F-A432-56C393FD40D4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95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D1E125-1CE6-495F-8DDE-2167194B0A6E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6B73-EC6F-4586-85EF-BFCDC56BAE6B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9F58-51AD-4817-A188-D7BE799B10EC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14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F723-BB25-44F4-82EB-488EB23B30B8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2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B1483D5-0708-450F-B526-8EE9B6D88A5C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8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D65E98-AC2B-402A-BFDB-D6CF01AAE86F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1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FBC68-47ED-4F1E-8A41-22BC2AAA9420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6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24C9-C79E-4B76-B3D3-378EB1557EDA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6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79CB0-385E-4B61-8141-5E8FF45AF5EC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9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E671-DA4E-4243-8B12-9D8C7BF282A5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4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6383F5-6A6E-498D-AB11-5A9FC34F264A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8E8D7-2A90-46DF-AD2F-4FCBF51D5606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4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CB3D50A-0462-4DDD-B4EC-2BA63C785774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15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A8D20B-BFDC-46F5-B3E2-9EBFE50228CE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190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orfit.com/radiation-oncology/blog/how-to-use-orfit-vacuum-bags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orfit.com/radiation-oncology/blog/how-to-use-orfit-vacuum-bag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fit.com/radiation-oncology/blog/how-to-use-orfit-vacuum-bags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kv"/><Relationship Id="rId1" Type="http://schemas.openxmlformats.org/officeDocument/2006/relationships/video" Target="NULL" TargetMode="Externa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kv"/><Relationship Id="rId1" Type="http://schemas.openxmlformats.org/officeDocument/2006/relationships/video" Target="NULL" TargetMode="Externa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9.mkv"/><Relationship Id="rId1" Type="http://schemas.openxmlformats.org/officeDocument/2006/relationships/video" Target="NULL" TargetMode="External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kv"/><Relationship Id="rId1" Type="http://schemas.openxmlformats.org/officeDocument/2006/relationships/video" Target="NULL" TargetMode="External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kv"/><Relationship Id="rId1" Type="http://schemas.openxmlformats.org/officeDocument/2006/relationships/video" Target="NULL" TargetMode="External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kv"/><Relationship Id="rId1" Type="http://schemas.openxmlformats.org/officeDocument/2006/relationships/video" Target="NULL" TargetMode="External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mkv"/><Relationship Id="rId1" Type="http://schemas.openxmlformats.org/officeDocument/2006/relationships/video" Target="NULL" TargetMode="Externa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mkv"/><Relationship Id="rId1" Type="http://schemas.openxmlformats.org/officeDocument/2006/relationships/video" Target="NULL" TargetMode="External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5.mkv"/><Relationship Id="rId1" Type="http://schemas.openxmlformats.org/officeDocument/2006/relationships/video" Target="NULL" TargetMode="External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kv"/><Relationship Id="rId1" Type="http://schemas.openxmlformats.org/officeDocument/2006/relationships/video" Target="NULL" TargetMode="External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7.mkv"/><Relationship Id="rId1" Type="http://schemas.openxmlformats.org/officeDocument/2006/relationships/video" Target="NULL" TargetMode="Externa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733A7-E177-1D5D-86FF-8940865B7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118747"/>
            <a:ext cx="10993549" cy="1083333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ANÁLISIS DE LOS ERRORES EN LOS DESPLAZAMIENTOS DE CAMILLA EN TRATAMIENTOS DE RT con colchón de vacío (OFFLINE REVIEW)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9979B-0EEB-DE5A-2AFD-8096E27C0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250380"/>
            <a:ext cx="10993546" cy="729889"/>
          </a:xfrm>
        </p:spPr>
        <p:txBody>
          <a:bodyPr>
            <a:normAutofit lnSpcReduction="10000"/>
          </a:bodyPr>
          <a:lstStyle/>
          <a:p>
            <a:r>
              <a:rPr lang="es-MX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INSTITUTO NACIONAL DE CANCEROLOGÍA</a:t>
            </a:r>
          </a:p>
          <a:p>
            <a:r>
              <a:rPr lang="es-MX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Christopher López </a:t>
            </a:r>
            <a:r>
              <a:rPr lang="es-MX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ruiz</a:t>
            </a:r>
            <a:endParaRPr lang="es-MX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icono de flecha png, signo de flechas png, flechas negras png 9378164 PNG">
            <a:extLst>
              <a:ext uri="{FF2B5EF4-FFF2-40B4-BE49-F238E27FC236}">
                <a16:creationId xmlns:a16="http://schemas.microsoft.com/office/drawing/2014/main" id="{939F263E-85FC-347B-F9E4-B38B8BCD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6" y="2568222"/>
            <a:ext cx="4289778" cy="42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o de Radioterapia Special Lineal color | Freepik">
            <a:extLst>
              <a:ext uri="{FF2B5EF4-FFF2-40B4-BE49-F238E27FC236}">
                <a16:creationId xmlns:a16="http://schemas.microsoft.com/office/drawing/2014/main" id="{A3693B63-FEAE-1BEE-4F6F-6FA6C264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86" y="3250843"/>
            <a:ext cx="2924536" cy="29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87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AC19-AD16-6DC1-4751-39807994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0A9C2-3A6F-5EB3-A3BF-DE045BD3C925}"/>
              </a:ext>
            </a:extLst>
          </p:cNvPr>
          <p:cNvSpPr txBox="1">
            <a:spLocks/>
          </p:cNvSpPr>
          <p:nvPr/>
        </p:nvSpPr>
        <p:spPr>
          <a:xfrm>
            <a:off x="5080000" y="3842805"/>
            <a:ext cx="20320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muestra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75968BC-E84D-2C64-0D78-FAB042FE4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000751"/>
              </p:ext>
            </p:extLst>
          </p:nvPr>
        </p:nvGraphicFramePr>
        <p:xfrm>
          <a:off x="1358900" y="4559300"/>
          <a:ext cx="9474200" cy="1640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CE3B10A-87CE-9F90-8952-1D6FD0487C73}"/>
              </a:ext>
            </a:extLst>
          </p:cNvPr>
          <p:cNvSpPr txBox="1">
            <a:spLocks/>
          </p:cNvSpPr>
          <p:nvPr/>
        </p:nvSpPr>
        <p:spPr>
          <a:xfrm>
            <a:off x="4445000" y="797633"/>
            <a:ext cx="33020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obtención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7A9E62-135A-31B6-C7D7-37BB777C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DA75FBE7-3873-DF78-68D1-298C742CE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558967"/>
              </p:ext>
            </p:extLst>
          </p:nvPr>
        </p:nvGraphicFramePr>
        <p:xfrm>
          <a:off x="2427111" y="2225498"/>
          <a:ext cx="7337778" cy="93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4429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6C5F8-E772-AEED-3082-CEF44247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2"/>
                </a:solidFill>
              </a:rPr>
              <a:t>Análisis cuantitativo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5DF731-0FAB-F395-319D-FAFB67FB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4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8635695-3B19-EC3F-9077-0D767991F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0198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94F842-C545-D6C0-904A-56AD4E0C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0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E572207-50DE-0CA5-D74E-149241C57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029"/>
          <a:stretch/>
        </p:blipFill>
        <p:spPr>
          <a:xfrm>
            <a:off x="2159706" y="1124654"/>
            <a:ext cx="8572500" cy="610164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4C27AD8-1780-7CA5-0048-7F3F31811134}"/>
              </a:ext>
            </a:extLst>
          </p:cNvPr>
          <p:cNvSpPr txBox="1">
            <a:spLocks/>
          </p:cNvSpPr>
          <p:nvPr/>
        </p:nvSpPr>
        <p:spPr>
          <a:xfrm>
            <a:off x="2246489" y="5951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Distribución general de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919310-E71F-C354-78BE-C6505960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3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BA94A30-C13C-2D1C-2C41-AA07DA394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259" b="11111"/>
          <a:stretch/>
        </p:blipFill>
        <p:spPr>
          <a:xfrm>
            <a:off x="1809750" y="1143000"/>
            <a:ext cx="8572500" cy="5461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38F318C-B6DF-F808-84C2-C5AC7D1852E6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Distribución de datos por tipo de desplazamiento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31E1094-68AD-2AB7-8B7E-55A9FAB9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5A482-5E3D-36CE-7C4D-330003C3E8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0250"/>
            <a:ext cx="11029950" cy="987425"/>
          </a:xfrm>
        </p:spPr>
        <p:txBody>
          <a:bodyPr/>
          <a:lstStyle/>
          <a:p>
            <a:r>
              <a:rPr lang="es-MX" dirty="0"/>
              <a:t>ERROR EN DESPLAZAMIENTOS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00E728C-28EA-5BB9-D588-18BDE0309202}"/>
              </a:ext>
            </a:extLst>
          </p:cNvPr>
          <p:cNvSpPr txBox="1">
            <a:spLocks/>
          </p:cNvSpPr>
          <p:nvPr/>
        </p:nvSpPr>
        <p:spPr>
          <a:xfrm>
            <a:off x="2246489" y="6332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ERRORES POR TIPO DE DESPLAZAMIENTO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CA6602B-3009-DE4E-EA29-260F5B669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4011" y="1077205"/>
            <a:ext cx="6825599" cy="5688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606B3ED-9155-4B91-CB30-F28B47A30828}"/>
              </a:ext>
            </a:extLst>
          </p:cNvPr>
          <p:cNvSpPr txBox="1"/>
          <p:nvPr/>
        </p:nvSpPr>
        <p:spPr>
          <a:xfrm flipH="1">
            <a:off x="8449429" y="1386253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-0.19 ± 0.89 cm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00DBE32-99DC-41EC-4035-1F614F883C4C}"/>
              </a:ext>
            </a:extLst>
          </p:cNvPr>
          <p:cNvSpPr txBox="1"/>
          <p:nvPr/>
        </p:nvSpPr>
        <p:spPr>
          <a:xfrm flipH="1">
            <a:off x="8449429" y="2252193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00FF"/>
                </a:solidFill>
              </a:rPr>
              <a:t>0.09 ± 1.69 cm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BEC8A12-9F29-8127-845A-1067F8A5564F}"/>
              </a:ext>
            </a:extLst>
          </p:cNvPr>
          <p:cNvSpPr txBox="1"/>
          <p:nvPr/>
        </p:nvSpPr>
        <p:spPr>
          <a:xfrm flipH="1">
            <a:off x="8449428" y="3118133"/>
            <a:ext cx="241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FF0000"/>
                </a:solidFill>
              </a:rPr>
              <a:t>-0.21 ± 1.22 cm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70B3395-30CB-DE89-BCB6-8CB9DF0C804E}"/>
              </a:ext>
            </a:extLst>
          </p:cNvPr>
          <p:cNvSpPr txBox="1"/>
          <p:nvPr/>
        </p:nvSpPr>
        <p:spPr>
          <a:xfrm flipH="1">
            <a:off x="8449428" y="3984073"/>
            <a:ext cx="241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FFA500"/>
                </a:solidFill>
              </a:rPr>
              <a:t>0.42 ± 1.49 °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54FB5E7-99B6-D0E9-2F40-3BA3B06A421C}"/>
              </a:ext>
            </a:extLst>
          </p:cNvPr>
          <p:cNvSpPr txBox="1"/>
          <p:nvPr/>
        </p:nvSpPr>
        <p:spPr>
          <a:xfrm flipH="1">
            <a:off x="8449427" y="4850013"/>
            <a:ext cx="2418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FF00FF"/>
                </a:solidFill>
              </a:rPr>
              <a:t>-0.03 ± 0.98 °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3A97DA8-CAE8-40B2-E99E-7F6277DABF44}"/>
              </a:ext>
            </a:extLst>
          </p:cNvPr>
          <p:cNvSpPr txBox="1"/>
          <p:nvPr/>
        </p:nvSpPr>
        <p:spPr>
          <a:xfrm flipH="1">
            <a:off x="8449427" y="5715955"/>
            <a:ext cx="2418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BEBEBE"/>
                </a:solidFill>
              </a:rPr>
              <a:t>-0.46 ± 1.43 °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3C9C45-875C-C943-C2BA-67204B24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4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3E1504E3-8C5E-1DB0-55F6-BF4B66989753}"/>
              </a:ext>
            </a:extLst>
          </p:cNvPr>
          <p:cNvGrpSpPr/>
          <p:nvPr/>
        </p:nvGrpSpPr>
        <p:grpSpPr>
          <a:xfrm>
            <a:off x="1516018" y="2412748"/>
            <a:ext cx="9159964" cy="1930901"/>
            <a:chOff x="1317536" y="2412748"/>
            <a:chExt cx="9159964" cy="1930901"/>
          </a:xfrm>
        </p:grpSpPr>
        <p:pic>
          <p:nvPicPr>
            <p:cNvPr id="7" name="Imagen 6" descr="\documentclass{article}&#10;\usepackage{amsmath}&#10;\pagestyle{empty}&#10;\begin{document}&#10;&#10;$$&#10;\vec{E_{lin}} = \Delta{x} \hat{i} + \Delta{y} \hat{j} + \Delta{z} \hat{k} &#10;$$&#10;&#10;$$&#10;\Rightarrow |\vec{E_{lin}}| = \sqrt{\Delta{x}^2 + \Delta{y}^2 + \Delta{z}^2} &#10;$$&#10;&#10;&#10;\end{document}" title="IguanaTex Bitmap Display">
              <a:extLst>
                <a:ext uri="{FF2B5EF4-FFF2-40B4-BE49-F238E27FC236}">
                  <a16:creationId xmlns:a16="http://schemas.microsoft.com/office/drawing/2014/main" id="{4B097407-B2F1-4DF5-2BE4-BC46CD68866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317536" y="2412748"/>
              <a:ext cx="6324323" cy="1930901"/>
            </a:xfrm>
            <a:prstGeom prst="rect">
              <a:avLst/>
            </a:prstGeom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97C4A965-4766-7E51-6B28-AF305C91C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7400" y="2521393"/>
              <a:ext cx="2070100" cy="1713611"/>
            </a:xfrm>
            <a:prstGeom prst="straightConnector1">
              <a:avLst/>
            </a:prstGeom>
            <a:ln w="762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F5EC3E1-4DC0-880A-E49F-3A3BDD992308}"/>
              </a:ext>
            </a:extLst>
          </p:cNvPr>
          <p:cNvSpPr txBox="1">
            <a:spLocks/>
          </p:cNvSpPr>
          <p:nvPr/>
        </p:nvSpPr>
        <p:spPr>
          <a:xfrm>
            <a:off x="2246489" y="11031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Vector error lineal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17C6494-DAE5-51ED-0AEF-EA0B126BA013}"/>
              </a:ext>
            </a:extLst>
          </p:cNvPr>
          <p:cNvSpPr txBox="1">
            <a:spLocks/>
          </p:cNvSpPr>
          <p:nvPr/>
        </p:nvSpPr>
        <p:spPr>
          <a:xfrm>
            <a:off x="2246489" y="50909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400" b="1" dirty="0">
                <a:solidFill>
                  <a:schemeClr val="tx1"/>
                </a:solidFill>
              </a:rPr>
              <a:t>Magnitud del vector error lineal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026E9CD-CB1F-8F91-5DF5-679616FD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6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D687E-DBA2-AC5F-454B-3BF653EE0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 1">
            <a:extLst>
              <a:ext uri="{FF2B5EF4-FFF2-40B4-BE49-F238E27FC236}">
                <a16:creationId xmlns:a16="http://schemas.microsoft.com/office/drawing/2014/main" id="{AFCEE061-D536-8C5C-06EF-E9430B16335A}"/>
              </a:ext>
            </a:extLst>
          </p:cNvPr>
          <p:cNvSpPr txBox="1">
            <a:spLocks/>
          </p:cNvSpPr>
          <p:nvPr/>
        </p:nvSpPr>
        <p:spPr>
          <a:xfrm>
            <a:off x="2246489" y="753240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Vector error angular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3B84641-6B42-74B8-74E6-D4A6865F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489" y="1499891"/>
            <a:ext cx="7699022" cy="4689536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6C486F1-5486-7D62-FB93-5BA311F7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DA60B-D28F-2D40-6E5F-AB822A76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\documentclass{article}&#10;\usepackage{amsmath}&#10;\pagestyle{empty}&#10;\begin{document}&#10;&#10;$$&#10;\Rightarrow |\vec{E_{ang}}| = \sqrt{\Delta{\theta}^2 + \Delta{\alpha}^2 + \Delta{\phi}^2} &#10;$$&#10;&#10;&#10;\end{document}" title="IguanaTex Bitmap Display">
            <a:extLst>
              <a:ext uri="{FF2B5EF4-FFF2-40B4-BE49-F238E27FC236}">
                <a16:creationId xmlns:a16="http://schemas.microsoft.com/office/drawing/2014/main" id="{0A213656-757F-6F82-5DC0-745EF05C69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duotone>
              <a:prstClr val="black"/>
              <a:srgbClr val="000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42393" y="5257442"/>
            <a:ext cx="5507215" cy="488187"/>
          </a:xfrm>
          <a:prstGeom prst="rect">
            <a:avLst/>
          </a:prstGeom>
        </p:spPr>
      </p:pic>
      <p:sp>
        <p:nvSpPr>
          <p:cNvPr id="11" name="Título 1 1">
            <a:extLst>
              <a:ext uri="{FF2B5EF4-FFF2-40B4-BE49-F238E27FC236}">
                <a16:creationId xmlns:a16="http://schemas.microsoft.com/office/drawing/2014/main" id="{6A3E623E-7548-DB5D-3747-8F15C0843985}"/>
              </a:ext>
            </a:extLst>
          </p:cNvPr>
          <p:cNvSpPr txBox="1">
            <a:spLocks/>
          </p:cNvSpPr>
          <p:nvPr/>
        </p:nvSpPr>
        <p:spPr>
          <a:xfrm>
            <a:off x="2246489" y="753240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Vector error angular</a:t>
            </a:r>
          </a:p>
        </p:txBody>
      </p:sp>
      <p:sp>
        <p:nvSpPr>
          <p:cNvPr id="12" name="Título 1 2">
            <a:extLst>
              <a:ext uri="{FF2B5EF4-FFF2-40B4-BE49-F238E27FC236}">
                <a16:creationId xmlns:a16="http://schemas.microsoft.com/office/drawing/2014/main" id="{03457883-2EB3-83D1-3D4D-7146E47CA9C3}"/>
              </a:ext>
            </a:extLst>
          </p:cNvPr>
          <p:cNvSpPr txBox="1">
            <a:spLocks/>
          </p:cNvSpPr>
          <p:nvPr/>
        </p:nvSpPr>
        <p:spPr>
          <a:xfrm>
            <a:off x="2246489" y="6059604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400" b="1" dirty="0">
                <a:solidFill>
                  <a:srgbClr val="0000FF"/>
                </a:solidFill>
              </a:rPr>
              <a:t>Magnitud del vector error angular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6548FB6-E57C-1360-0436-EF70E6E83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2919" y="1448792"/>
            <a:ext cx="5626162" cy="3426940"/>
          </a:xfrm>
          <a:prstGeom prst="rect">
            <a:avLst/>
          </a:prstGeom>
        </p:spPr>
      </p:pic>
      <p:pic>
        <p:nvPicPr>
          <p:cNvPr id="1026" name="Picture 2" descr="Signo de exclamación - Iconos gratis de formas y simbolos">
            <a:extLst>
              <a:ext uri="{FF2B5EF4-FFF2-40B4-BE49-F238E27FC236}">
                <a16:creationId xmlns:a16="http://schemas.microsoft.com/office/drawing/2014/main" id="{022729A6-0275-86E0-3889-01CDD9D2E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287" y="5268293"/>
            <a:ext cx="477336" cy="4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A30507-9BF6-9D1B-D915-80CE3291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áfico 23">
            <a:extLst>
              <a:ext uri="{FF2B5EF4-FFF2-40B4-BE49-F238E27FC236}">
                <a16:creationId xmlns:a16="http://schemas.microsoft.com/office/drawing/2014/main" id="{9F1BC30A-5F1A-6491-C2D6-4B097CC0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8445" y="981000"/>
            <a:ext cx="6120000" cy="48960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C121C25F-F5F5-7092-88F8-16C5CAA28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23" y="981000"/>
            <a:ext cx="6120000" cy="4896000"/>
          </a:xfrm>
          <a:prstGeom prst="rect">
            <a:avLst/>
          </a:prstGeom>
        </p:spPr>
      </p:pic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96806B78-0799-A721-F557-CF3FED83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8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DD25462-3377-80C8-68B5-E6867CB656B9}"/>
              </a:ext>
            </a:extLst>
          </p:cNvPr>
          <p:cNvGrpSpPr/>
          <p:nvPr/>
        </p:nvGrpSpPr>
        <p:grpSpPr>
          <a:xfrm>
            <a:off x="835377" y="0"/>
            <a:ext cx="2592797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039660A-6863-A89D-0FEB-2EECDEC22EA8}"/>
              </a:ext>
            </a:extLst>
          </p:cNvPr>
          <p:cNvGrpSpPr/>
          <p:nvPr/>
        </p:nvGrpSpPr>
        <p:grpSpPr>
          <a:xfrm>
            <a:off x="340547" y="0"/>
            <a:ext cx="2569397" cy="6858000"/>
            <a:chOff x="340547" y="0"/>
            <a:chExt cx="4106177" cy="6858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263BB85-CE18-C105-C71B-C560156C4A3B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E42C8D69-5E46-0CDB-BDBD-9EA0BA1C9EEA}"/>
              </a:ext>
            </a:extLst>
          </p:cNvPr>
          <p:cNvSpPr txBox="1">
            <a:spLocks/>
          </p:cNvSpPr>
          <p:nvPr/>
        </p:nvSpPr>
        <p:spPr>
          <a:xfrm>
            <a:off x="5823548" y="908177"/>
            <a:ext cx="345909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6703D5F7-377D-B9BA-0733-7DD4745736CF}"/>
              </a:ext>
            </a:extLst>
          </p:cNvPr>
          <p:cNvSpPr txBox="1">
            <a:spLocks/>
          </p:cNvSpPr>
          <p:nvPr/>
        </p:nvSpPr>
        <p:spPr>
          <a:xfrm rot="16200000">
            <a:off x="991069" y="3534127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DF98A0E-2B32-D235-8B30-7AF29FFC11FE}"/>
              </a:ext>
            </a:extLst>
          </p:cNvPr>
          <p:cNvSpPr txBox="1">
            <a:spLocks/>
          </p:cNvSpPr>
          <p:nvPr/>
        </p:nvSpPr>
        <p:spPr>
          <a:xfrm rot="16200000">
            <a:off x="460137" y="43878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8C53618-688E-3BC0-1310-14652156E895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2E91280-2A1B-4268-63D0-342C18576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6891092"/>
              </p:ext>
            </p:extLst>
          </p:nvPr>
        </p:nvGraphicFramePr>
        <p:xfrm>
          <a:off x="3551729" y="2140701"/>
          <a:ext cx="8002732" cy="1532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áfico 16">
            <a:extLst>
              <a:ext uri="{FF2B5EF4-FFF2-40B4-BE49-F238E27FC236}">
                <a16:creationId xmlns:a16="http://schemas.microsoft.com/office/drawing/2014/main" id="{E1098637-54EA-EBC3-4459-368C71889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6560" y="4174848"/>
            <a:ext cx="7633070" cy="157543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306BD1-35BF-BAE1-A3DE-42EDF59F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1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6B17B658-1F62-856C-EF37-602B0314B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8445" y="981000"/>
            <a:ext cx="6120000" cy="4896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A47F20F-26E8-6A8E-6549-2D0588AE0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12" y="981000"/>
            <a:ext cx="6120000" cy="48960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46718D0C-6398-1DB4-21CD-5FA226F2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4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E8B3-433F-6957-E4BE-65B36C2A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A5FD26AE-39FC-1937-F8F3-4360DBC19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9734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84A4BE4-CB18-6D2F-904C-5286A9963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23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987095B-A859-81DC-F25C-A2EC5881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72DF-ACEC-633A-3584-5D3CAC39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A3393FA0-D0DC-ABA2-EC90-A8129AB8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000" y="981000"/>
            <a:ext cx="6120000" cy="4896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A1CD1A-8AC6-A5B2-AA23-CCF90676F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6" y="981000"/>
            <a:ext cx="6120000" cy="4896000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83650C2-CBF0-E4A7-E871-7EC1DEB7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9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35355-EF78-752C-5215-CEC2A7BA1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439075F-8976-E881-221C-6644592DE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867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AA369C1-6936-DEA6-8AFB-B321660C8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45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CA01F1A-D87F-6AE1-D710-F784A286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9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5DC5-062D-1685-9AE6-4C6EAF5C5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69EC09B-BD6E-BB72-F4CD-B9AD385A0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156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29CDF05-2A0A-80CE-CC03-1929E73B1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6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572D029-A715-62A0-C19D-15516342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8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72A3-A08C-1231-6CC8-64867898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4AE6CCD-64B5-CEFF-1E6D-5E69B0C6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289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772E0C-9CA0-4846-B403-075F21FD8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67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0496DAD-ABE7-9F64-19BE-87953EC5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6C76-6A4E-7DEE-544C-4B35F8F68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2E32C6EF-F964-EC33-7FF3-F76D98957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156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D032FBA-4B7A-D3A0-DA36-E29E034B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6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792A418-29B7-7C2A-4F80-E4EACE82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E7036-2D3A-2941-A42C-1B0FF3F69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276FFC98-D4EC-FF57-8CD9-C73F4F158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156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7B64438-A6B8-2E96-230E-B4153F813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23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6E7849-3A6E-F300-D3F5-AC73EE80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7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BDEF5-C08D-B479-F161-4D9E2E3C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9168DF8-F2A5-513C-7EFA-FE24527A0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000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D65DE46-4409-40E0-2D33-43F394768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8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ACB74E9-B8EF-2E1A-3798-B8AC5BB0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9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E33FF-ACB4-B33E-F581-7F57280DF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6188FB8-8AFF-D115-9756-8E090CFC7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867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03A37B8-B93F-BB25-6D65-E3811D593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6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B203AF4-D42C-92EF-C11E-DCF5AA81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678FD-994B-AE84-B23B-A4CB44967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59B43FC4-D553-1C5D-3311-3CBBE8219AAB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657DE0A-09C7-D171-FDEF-A6C89EC2A9C6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593390DD-81E9-735D-70CD-9FEF5975F124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F4ED846-D1E4-E11F-BD1E-369A50E5C9EC}"/>
              </a:ext>
            </a:extLst>
          </p:cNvPr>
          <p:cNvGrpSpPr/>
          <p:nvPr/>
        </p:nvGrpSpPr>
        <p:grpSpPr>
          <a:xfrm>
            <a:off x="340547" y="0"/>
            <a:ext cx="2569397" cy="6858000"/>
            <a:chOff x="340547" y="0"/>
            <a:chExt cx="4106177" cy="6858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B2D1C78-82CE-8C88-92E4-0189209FE289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B1964B71-D5DF-1753-C4D2-CA49A8A086A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77BF1CF-DBAB-3720-9036-AE3C62F8AB83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B20B7C7-9ABB-92AD-E5B9-582B5A4C6EF3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5ED91E17-2ED2-8D70-FE3C-AD64E032D661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FBACEBBB-B132-D043-23F6-8ADA514666F0}"/>
              </a:ext>
            </a:extLst>
          </p:cNvPr>
          <p:cNvSpPr txBox="1">
            <a:spLocks/>
          </p:cNvSpPr>
          <p:nvPr/>
        </p:nvSpPr>
        <p:spPr>
          <a:xfrm>
            <a:off x="5683968" y="609600"/>
            <a:ext cx="345909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474C1ACF-43D7-424F-D6FA-4ECCE1EF4530}"/>
              </a:ext>
            </a:extLst>
          </p:cNvPr>
          <p:cNvSpPr txBox="1">
            <a:spLocks/>
          </p:cNvSpPr>
          <p:nvPr/>
        </p:nvSpPr>
        <p:spPr>
          <a:xfrm rot="16200000">
            <a:off x="460137" y="43878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3993FB7C-765B-0726-916E-4AB2A2B004B6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71D2BC8-B49B-ABB2-496C-B92A8D598E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321427"/>
              </p:ext>
            </p:extLst>
          </p:nvPr>
        </p:nvGraphicFramePr>
        <p:xfrm>
          <a:off x="3700089" y="1321230"/>
          <a:ext cx="7426852" cy="492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467864-DF20-8E49-AAA0-51FD7278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9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5FF4D4-5033-00CB-72EF-FB5714EB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A0ED3ED9-571D-3FA7-5977-B34FD8581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0" y="749055"/>
            <a:ext cx="7200000" cy="5760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123A512-6ADE-CC79-F7FD-370A74F33482}"/>
              </a:ext>
            </a:extLst>
          </p:cNvPr>
          <p:cNvSpPr txBox="1"/>
          <p:nvPr/>
        </p:nvSpPr>
        <p:spPr>
          <a:xfrm flipH="1">
            <a:off x="3459740" y="3429000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1.36 ± 1.82 cm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F164586-B29E-F6BE-BD05-D484F9022DB6}"/>
              </a:ext>
            </a:extLst>
          </p:cNvPr>
          <p:cNvSpPr txBox="1"/>
          <p:nvPr/>
        </p:nvSpPr>
        <p:spPr>
          <a:xfrm flipH="1">
            <a:off x="6209952" y="3228945"/>
            <a:ext cx="5714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Shapiro-Wilk: </a:t>
            </a:r>
            <a:r>
              <a:rPr lang="es-MX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&lt; 2.2e-16</a:t>
            </a:r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0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No es normal</a:t>
            </a:r>
            <a:endParaRPr lang="es-MX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D2741-32EF-8E1E-8E3B-E03DC5E2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8587E406-30DE-6610-070D-B795A364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0" y="749055"/>
            <a:ext cx="7200000" cy="576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75F74E2-4B73-A53E-B729-7892BD2B069D}"/>
              </a:ext>
            </a:extLst>
          </p:cNvPr>
          <p:cNvSpPr txBox="1"/>
          <p:nvPr/>
        </p:nvSpPr>
        <p:spPr>
          <a:xfrm flipH="1">
            <a:off x="3459740" y="3429000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00FF"/>
                </a:solidFill>
              </a:rPr>
              <a:t>1.45 ± 1.55 °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A36EAF-5FF4-8FA1-C2A1-A70DD8726B7B}"/>
              </a:ext>
            </a:extLst>
          </p:cNvPr>
          <p:cNvSpPr txBox="1"/>
          <p:nvPr/>
        </p:nvSpPr>
        <p:spPr>
          <a:xfrm flipH="1">
            <a:off x="6209952" y="3228945"/>
            <a:ext cx="5714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00FF"/>
                </a:solidFill>
              </a:rPr>
              <a:t>Shapiro-Wilk: </a:t>
            </a:r>
            <a:r>
              <a:rPr lang="es-MX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&lt; 6.923e-12 </a:t>
            </a:r>
            <a:r>
              <a:rPr lang="es-MX" sz="2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No es normal</a:t>
            </a:r>
            <a:endParaRPr lang="es-MX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0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815604-93AA-F59A-8A89-BC636C5D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72D093-B65D-2D86-382A-52ACB8D06A72}"/>
              </a:ext>
            </a:extLst>
          </p:cNvPr>
          <p:cNvSpPr txBox="1"/>
          <p:nvPr/>
        </p:nvSpPr>
        <p:spPr>
          <a:xfrm>
            <a:off x="3048000" y="391867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“Los colchones de vacío deben estar bien sujetos a la mesa de tratamiento para evitar que se muevan”</a:t>
            </a:r>
          </a:p>
        </p:txBody>
      </p:sp>
      <p:pic>
        <p:nvPicPr>
          <p:cNvPr id="3078" name="Picture 6" descr="Orfit Industries - Leader in thermoplastic innovations">
            <a:hlinkClick r:id="rId2"/>
            <a:extLst>
              <a:ext uri="{FF2B5EF4-FFF2-40B4-BE49-F238E27FC236}">
                <a16:creationId xmlns:a16="http://schemas.microsoft.com/office/drawing/2014/main" id="{91586C40-2C1D-A912-DAD8-231A92091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2254249"/>
            <a:ext cx="2571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7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02CB2-5B02-2BFA-97C1-87C05C4C9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AEB607-0DB5-37F1-2D1B-08092438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DC1689-987B-2BF8-4D0B-A12383161469}"/>
              </a:ext>
            </a:extLst>
          </p:cNvPr>
          <p:cNvSpPr txBox="1"/>
          <p:nvPr/>
        </p:nvSpPr>
        <p:spPr>
          <a:xfrm>
            <a:off x="648923" y="25753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“Los colchones de vacío deben estar bien sujetos a la mesa de tratamiento para evitar que se muevan”</a:t>
            </a:r>
          </a:p>
        </p:txBody>
      </p:sp>
      <p:pic>
        <p:nvPicPr>
          <p:cNvPr id="3078" name="Picture 6" descr="Orfit Industries - Leader in thermoplastic innovations">
            <a:hlinkClick r:id="rId2"/>
            <a:extLst>
              <a:ext uri="{FF2B5EF4-FFF2-40B4-BE49-F238E27FC236}">
                <a16:creationId xmlns:a16="http://schemas.microsoft.com/office/drawing/2014/main" id="{59F67642-0670-7048-6BBC-F022B16B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48" y="910872"/>
            <a:ext cx="2571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derside of an orange Orfit Vacuum Bag with indexing laths.">
            <a:extLst>
              <a:ext uri="{FF2B5EF4-FFF2-40B4-BE49-F238E27FC236}">
                <a16:creationId xmlns:a16="http://schemas.microsoft.com/office/drawing/2014/main" id="{1A2C9C8C-2A25-CF41-2B2D-3F026C79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40" y="3779031"/>
            <a:ext cx="324508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een 2-pin bar for indexation of vacuum bags.">
            <a:extLst>
              <a:ext uri="{FF2B5EF4-FFF2-40B4-BE49-F238E27FC236}">
                <a16:creationId xmlns:a16="http://schemas.microsoft.com/office/drawing/2014/main" id="{0E2CE492-8455-C9DA-D76F-A92AA422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40" y="3718747"/>
            <a:ext cx="324508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6E8C0AB-1B19-4891-AC5F-15929F824639}"/>
              </a:ext>
            </a:extLst>
          </p:cNvPr>
          <p:cNvSpPr txBox="1"/>
          <p:nvPr/>
        </p:nvSpPr>
        <p:spPr>
          <a:xfrm>
            <a:off x="1900132" y="4778692"/>
            <a:ext cx="1021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59428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84DE-BD11-F572-CB96-8BE59047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DE3B1-9F4E-5DA9-E529-92528DC7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076" name="Picture 4" descr="Indexing bar">
            <a:extLst>
              <a:ext uri="{FF2B5EF4-FFF2-40B4-BE49-F238E27FC236}">
                <a16:creationId xmlns:a16="http://schemas.microsoft.com/office/drawing/2014/main" id="{02374064-FDE9-DC4A-3D2E-E5822ADD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192" y="708005"/>
            <a:ext cx="2745108" cy="274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5754C6-89AB-2498-8682-BBF790656A13}"/>
              </a:ext>
            </a:extLst>
          </p:cNvPr>
          <p:cNvSpPr txBox="1"/>
          <p:nvPr/>
        </p:nvSpPr>
        <p:spPr>
          <a:xfrm>
            <a:off x="648923" y="25753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“Los colchones de vacío deben estar bien sujetos a la mesa de tratamiento para evitar que se muevan”</a:t>
            </a:r>
          </a:p>
        </p:txBody>
      </p:sp>
      <p:pic>
        <p:nvPicPr>
          <p:cNvPr id="3078" name="Picture 6" descr="Orfit Industries - Leader in thermoplastic innovations">
            <a:hlinkClick r:id="rId3"/>
            <a:extLst>
              <a:ext uri="{FF2B5EF4-FFF2-40B4-BE49-F238E27FC236}">
                <a16:creationId xmlns:a16="http://schemas.microsoft.com/office/drawing/2014/main" id="{4AC51944-8FC7-6BD2-9112-F276E51A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48" y="910872"/>
            <a:ext cx="2571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8894092B-6AA8-E1B7-E47C-57442CAA502C}"/>
              </a:ext>
            </a:extLst>
          </p:cNvPr>
          <p:cNvGrpSpPr/>
          <p:nvPr/>
        </p:nvGrpSpPr>
        <p:grpSpPr>
          <a:xfrm>
            <a:off x="834908" y="3623039"/>
            <a:ext cx="10522184" cy="2880000"/>
            <a:chOff x="648923" y="3623039"/>
            <a:chExt cx="10522184" cy="2880000"/>
          </a:xfrm>
        </p:grpSpPr>
        <p:pic>
          <p:nvPicPr>
            <p:cNvPr id="4098" name="Picture 2" descr="Woman holding an Orange Orfit Vacuum Bag over a couchtop with two indexing bars.">
              <a:extLst>
                <a:ext uri="{FF2B5EF4-FFF2-40B4-BE49-F238E27FC236}">
                  <a16:creationId xmlns:a16="http://schemas.microsoft.com/office/drawing/2014/main" id="{712F5194-BAE0-83FC-5CEF-8D0B6D2D8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923" y="3623039"/>
              <a:ext cx="4824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Woman holding an Orange Orfit Vacuum Bag over a baseplate with two indexing bars.">
              <a:extLst>
                <a:ext uri="{FF2B5EF4-FFF2-40B4-BE49-F238E27FC236}">
                  <a16:creationId xmlns:a16="http://schemas.microsoft.com/office/drawing/2014/main" id="{CF21D151-17AF-AF5E-ECF0-2FE28B842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107" y="3623039"/>
              <a:ext cx="4824000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726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3FADD59-877E-4C82-0387-691CEB32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BEF3D2-861D-1021-8483-4ED66FC07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491" b="12367"/>
          <a:stretch/>
        </p:blipFill>
        <p:spPr>
          <a:xfrm>
            <a:off x="722710" y="1821908"/>
            <a:ext cx="7585688" cy="449935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E74CFCD-4CA8-F62E-1003-FA1946005CA3}"/>
              </a:ext>
            </a:extLst>
          </p:cNvPr>
          <p:cNvSpPr txBox="1">
            <a:spLocks/>
          </p:cNvSpPr>
          <p:nvPr/>
        </p:nvSpPr>
        <p:spPr>
          <a:xfrm>
            <a:off x="2873829" y="680886"/>
            <a:ext cx="6444342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Uso de barras de indexación V</a:t>
            </a:r>
          </a:p>
        </p:txBody>
      </p:sp>
      <p:pic>
        <p:nvPicPr>
          <p:cNvPr id="10" name="Picture 4" descr="Indexing bar">
            <a:extLst>
              <a:ext uri="{FF2B5EF4-FFF2-40B4-BE49-F238E27FC236}">
                <a16:creationId xmlns:a16="http://schemas.microsoft.com/office/drawing/2014/main" id="{8C78857A-9BE3-AC4D-DD6D-F5AA4BB2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182" y="2699031"/>
            <a:ext cx="2745108" cy="274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4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4F83CF-059F-80C3-7677-05E61EAB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F046065-ED79-507D-668A-9C2ED364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45" y="913266"/>
            <a:ext cx="6120000" cy="4896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35C1CA7E-0428-48B2-F5C7-A35CE83BB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0711" y="913266"/>
            <a:ext cx="6120000" cy="48960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06C7020-0EC5-EAA3-25B0-87FA7C040AFD}"/>
              </a:ext>
            </a:extLst>
          </p:cNvPr>
          <p:cNvSpPr txBox="1"/>
          <p:nvPr/>
        </p:nvSpPr>
        <p:spPr>
          <a:xfrm flipH="1">
            <a:off x="743043" y="5956137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C00000"/>
                </a:solidFill>
              </a:rPr>
              <a:t>1.37 ± 1.99 cm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2F7F7D-3417-D0D9-9D80-E26ABBF6A64D}"/>
              </a:ext>
            </a:extLst>
          </p:cNvPr>
          <p:cNvSpPr txBox="1"/>
          <p:nvPr/>
        </p:nvSpPr>
        <p:spPr>
          <a:xfrm flipH="1">
            <a:off x="3345003" y="5956855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1.35 ± 1.26 cm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1DE9DE3-D712-15D7-D7E4-17F7F21DFC54}"/>
              </a:ext>
            </a:extLst>
          </p:cNvPr>
          <p:cNvSpPr txBox="1"/>
          <p:nvPr/>
        </p:nvSpPr>
        <p:spPr>
          <a:xfrm flipH="1">
            <a:off x="6710666" y="5955419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C00000"/>
                </a:solidFill>
              </a:rPr>
              <a:t>1.85 ± 1.56 °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7546FDB-B009-9D4A-DF0F-3115E5BDF396}"/>
              </a:ext>
            </a:extLst>
          </p:cNvPr>
          <p:cNvSpPr txBox="1"/>
          <p:nvPr/>
        </p:nvSpPr>
        <p:spPr>
          <a:xfrm flipH="1">
            <a:off x="9346493" y="5956137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0.25 ± 0.72 °</a:t>
            </a:r>
          </a:p>
        </p:txBody>
      </p:sp>
    </p:spTree>
    <p:extLst>
      <p:ext uri="{BB962C8B-B14F-4D97-AF65-F5344CB8AC3E}">
        <p14:creationId xmlns:p14="http://schemas.microsoft.com/office/powerpoint/2010/main" val="3627869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0DA5C-B6DB-AE60-F70D-2F5775054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48F944-CD7B-79DF-C587-72B505E7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3752DB-2B6C-4BF8-A2CA-6E97D9577CBE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el Uso de barras de indexación 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39DC3C4-6A86-5BA7-4D88-0F7090CC8A50}"/>
              </a:ext>
            </a:extLst>
          </p:cNvPr>
          <p:cNvSpPr txBox="1"/>
          <p:nvPr/>
        </p:nvSpPr>
        <p:spPr>
          <a:xfrm>
            <a:off x="2075543" y="1356099"/>
            <a:ext cx="8040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no conocida</a:t>
            </a:r>
          </a:p>
        </p:txBody>
      </p:sp>
      <p:pic>
        <p:nvPicPr>
          <p:cNvPr id="7" name="Imagen 6" descr="\documentclass{article}&#10;\usepackage{amsmath}&#10;\pagestyle{empty}&#10;\begin{document}&#10;&#10;$$ H_0: \mu_{\textup{uso}} = \mu_{\textup{no uso}} $$&#10;&#10;&#10;\end{document}" title="IguanaTex Bitmap Display">
            <a:extLst>
              <a:ext uri="{FF2B5EF4-FFF2-40B4-BE49-F238E27FC236}">
                <a16:creationId xmlns:a16="http://schemas.microsoft.com/office/drawing/2014/main" id="{0F2EADF7-D3B1-9108-1598-9D935792BD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40878" y="2955502"/>
            <a:ext cx="8510244" cy="9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2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68BD3-3A21-DBF6-EA71-E5A382DD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1F74356-1499-8912-796F-9781341D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F11179B-AE0F-6549-75A2-29085C4590D9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el Uso de barras de indexación 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C352DE-6DD7-ADA3-7BA0-A7FD3A5BA746}"/>
              </a:ext>
            </a:extLst>
          </p:cNvPr>
          <p:cNvSpPr txBox="1"/>
          <p:nvPr/>
        </p:nvSpPr>
        <p:spPr>
          <a:xfrm>
            <a:off x="2278743" y="1356099"/>
            <a:ext cx="7634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no conocida</a:t>
            </a:r>
          </a:p>
        </p:txBody>
      </p:sp>
      <p:pic>
        <p:nvPicPr>
          <p:cNvPr id="7" name="Imagen 6" descr="\documentclass{article}&#10;\usepackage{amsmath}&#10;\pagestyle{empty}&#10;\begin{document}&#10;&#10;$$ H_0: \mu_{\textup{uso}} = \mu_{\textup{no uso}} $$&#10;&#10;&#10;\end{document}" title="IguanaTex Bitmap Display">
            <a:extLst>
              <a:ext uri="{FF2B5EF4-FFF2-40B4-BE49-F238E27FC236}">
                <a16:creationId xmlns:a16="http://schemas.microsoft.com/office/drawing/2014/main" id="{752D37ED-9E82-C1F0-0E6E-D4A9BE7E72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60142" y="2303124"/>
            <a:ext cx="4471716" cy="497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5CF282-ED26-4175-D6CC-CC02B4DDFC58}"/>
              </a:ext>
            </a:extLst>
          </p:cNvPr>
          <p:cNvSpPr txBox="1"/>
          <p:nvPr/>
        </p:nvSpPr>
        <p:spPr>
          <a:xfrm>
            <a:off x="869244" y="3320129"/>
            <a:ext cx="4769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/>
              <a:t>Magnitud del error lineal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55A35EB-A2CA-38F5-21D3-8B3ACE2D3388}"/>
              </a:ext>
            </a:extLst>
          </p:cNvPr>
          <p:cNvSpPr txBox="1"/>
          <p:nvPr/>
        </p:nvSpPr>
        <p:spPr>
          <a:xfrm>
            <a:off x="1430866" y="3958974"/>
            <a:ext cx="3646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p-</a:t>
            </a:r>
            <a:r>
              <a:rPr lang="es-MX" sz="2400" dirty="0" err="1"/>
              <a:t>value</a:t>
            </a:r>
            <a:r>
              <a:rPr lang="es-MX" sz="2400" dirty="0"/>
              <a:t> = 0.9293 &gt; 0.05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B57B9C-A787-E91D-EC90-8E1BCB5FC2FA}"/>
              </a:ext>
            </a:extLst>
          </p:cNvPr>
          <p:cNvSpPr txBox="1"/>
          <p:nvPr/>
        </p:nvSpPr>
        <p:spPr>
          <a:xfrm>
            <a:off x="476955" y="4581354"/>
            <a:ext cx="55541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Sugiere que </a:t>
            </a:r>
            <a:r>
              <a:rPr lang="es-MX" sz="2000" b="1" dirty="0"/>
              <a:t>no hay evidencia suficiente para rechazar la hipótesis nula.</a:t>
            </a:r>
            <a:r>
              <a:rPr lang="es-MX" sz="2000" dirty="0"/>
              <a:t> No se puede concluir que haya una diferencia significativa en las medias de la magnitud lineal entre los grupos que utilizan y no utilizan barras de indexación V.</a:t>
            </a:r>
          </a:p>
        </p:txBody>
      </p:sp>
    </p:spTree>
    <p:extLst>
      <p:ext uri="{BB962C8B-B14F-4D97-AF65-F5344CB8AC3E}">
        <p14:creationId xmlns:p14="http://schemas.microsoft.com/office/powerpoint/2010/main" val="306516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A603-6541-462E-3419-3ECF44B62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4982A32-DBC9-270C-E290-8BC3F9D4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2BB7A9B-85E0-653E-574C-BCC24FD83850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el Uso de barras de indexación 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1C02E8-98DB-F689-6D5C-BD424736B166}"/>
              </a:ext>
            </a:extLst>
          </p:cNvPr>
          <p:cNvSpPr txBox="1"/>
          <p:nvPr/>
        </p:nvSpPr>
        <p:spPr>
          <a:xfrm>
            <a:off x="2307771" y="1356099"/>
            <a:ext cx="7576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no conocida</a:t>
            </a:r>
          </a:p>
        </p:txBody>
      </p:sp>
      <p:pic>
        <p:nvPicPr>
          <p:cNvPr id="7" name="Imagen 6" descr="\documentclass{article}&#10;\usepackage{amsmath}&#10;\pagestyle{empty}&#10;\begin{document}&#10;&#10;$$ H_0: \mu_{\textup{uso}} = \mu_{\textup{no uso}} $$&#10;&#10;&#10;\end{document}" title="IguanaTex Bitmap Display">
            <a:extLst>
              <a:ext uri="{FF2B5EF4-FFF2-40B4-BE49-F238E27FC236}">
                <a16:creationId xmlns:a16="http://schemas.microsoft.com/office/drawing/2014/main" id="{C75C7025-EF17-5C06-AC22-A7590190FF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60142" y="2303124"/>
            <a:ext cx="4471716" cy="497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08AB5A6-B1D6-939C-FA1E-B136CBC58B92}"/>
              </a:ext>
            </a:extLst>
          </p:cNvPr>
          <p:cNvSpPr txBox="1"/>
          <p:nvPr/>
        </p:nvSpPr>
        <p:spPr>
          <a:xfrm>
            <a:off x="869244" y="3320129"/>
            <a:ext cx="4769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/>
              <a:t>Magnitud del error lineal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9280098-D39A-7B68-340F-FAB97412F43B}"/>
              </a:ext>
            </a:extLst>
          </p:cNvPr>
          <p:cNvSpPr txBox="1"/>
          <p:nvPr/>
        </p:nvSpPr>
        <p:spPr>
          <a:xfrm>
            <a:off x="6271522" y="3320129"/>
            <a:ext cx="5339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00FF"/>
                </a:solidFill>
              </a:rPr>
              <a:t>Magnitud del error angular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534DC1-B7C9-D258-A3B6-8D2FC67D280A}"/>
              </a:ext>
            </a:extLst>
          </p:cNvPr>
          <p:cNvSpPr txBox="1"/>
          <p:nvPr/>
        </p:nvSpPr>
        <p:spPr>
          <a:xfrm>
            <a:off x="1430866" y="3958974"/>
            <a:ext cx="3646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p-</a:t>
            </a:r>
            <a:r>
              <a:rPr lang="es-MX" sz="2400" dirty="0" err="1"/>
              <a:t>value</a:t>
            </a:r>
            <a:r>
              <a:rPr lang="es-MX" sz="2400" dirty="0"/>
              <a:t> = 0.9293 &gt; 0.05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2E5F2D-7F89-036A-61C2-A45165EE3760}"/>
              </a:ext>
            </a:extLst>
          </p:cNvPr>
          <p:cNvSpPr txBox="1"/>
          <p:nvPr/>
        </p:nvSpPr>
        <p:spPr>
          <a:xfrm>
            <a:off x="476955" y="4581354"/>
            <a:ext cx="55541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Sugiere que </a:t>
            </a:r>
            <a:r>
              <a:rPr lang="es-MX" sz="2000" b="1" dirty="0"/>
              <a:t>no hay evidencia suficiente para rechazar la hipótesis nula.</a:t>
            </a:r>
            <a:r>
              <a:rPr lang="es-MX" sz="2000" dirty="0"/>
              <a:t> No se puede concluir que haya una diferencia significativa en las medias de la magnitud lineal entre los grupos que utilizan y no utilizan barras de indexación V.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121D55A-475D-32DD-1969-689745A45A6C}"/>
              </a:ext>
            </a:extLst>
          </p:cNvPr>
          <p:cNvSpPr txBox="1"/>
          <p:nvPr/>
        </p:nvSpPr>
        <p:spPr>
          <a:xfrm>
            <a:off x="6556388" y="3958974"/>
            <a:ext cx="4769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0000FF"/>
                </a:solidFill>
              </a:rPr>
              <a:t>p-</a:t>
            </a:r>
            <a:r>
              <a:rPr lang="es-MX" sz="2400" dirty="0" err="1">
                <a:solidFill>
                  <a:srgbClr val="0000FF"/>
                </a:solidFill>
              </a:rPr>
              <a:t>value</a:t>
            </a:r>
            <a:r>
              <a:rPr lang="es-MX" sz="2400" dirty="0">
                <a:solidFill>
                  <a:srgbClr val="0000FF"/>
                </a:solidFill>
              </a:rPr>
              <a:t> = 2.856e-16 &lt; 0.05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6F7F225-9090-A063-5E81-FE5516A23C51}"/>
              </a:ext>
            </a:extLst>
          </p:cNvPr>
          <p:cNvSpPr txBox="1"/>
          <p:nvPr/>
        </p:nvSpPr>
        <p:spPr>
          <a:xfrm>
            <a:off x="6164099" y="4581354"/>
            <a:ext cx="55541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0000FF"/>
                </a:solidFill>
              </a:rPr>
              <a:t>Sugiere </a:t>
            </a:r>
            <a:r>
              <a:rPr lang="es-MX" sz="2000" b="1" dirty="0">
                <a:solidFill>
                  <a:srgbClr val="0000FF"/>
                </a:solidFill>
              </a:rPr>
              <a:t>una diferencia significativa entre las medias de las magnitudes angulares de los dos grupos</a:t>
            </a:r>
            <a:r>
              <a:rPr lang="es-MX" sz="2000" dirty="0">
                <a:solidFill>
                  <a:srgbClr val="0000FF"/>
                </a:solidFill>
              </a:rPr>
              <a:t>. Indica que hay una probabilidad muy baja de que las diferencias observadas se deban al azar. </a:t>
            </a:r>
          </a:p>
        </p:txBody>
      </p:sp>
    </p:spTree>
    <p:extLst>
      <p:ext uri="{BB962C8B-B14F-4D97-AF65-F5344CB8AC3E}">
        <p14:creationId xmlns:p14="http://schemas.microsoft.com/office/powerpoint/2010/main" val="118930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8181D-4E2C-1C69-0D9F-14A7E7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D6145E70-9F4B-2490-5474-6CBA9B698799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CEF0233-4DAF-FC3B-3712-788934522EFD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A84A1855-5797-E11B-A2A4-0963C46FD40A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49308C7-0BAA-51A7-CB3B-D342BFE4B262}"/>
              </a:ext>
            </a:extLst>
          </p:cNvPr>
          <p:cNvGrpSpPr/>
          <p:nvPr/>
        </p:nvGrpSpPr>
        <p:grpSpPr>
          <a:xfrm>
            <a:off x="352122" y="0"/>
            <a:ext cx="14010453" cy="6858000"/>
            <a:chOff x="340547" y="0"/>
            <a:chExt cx="4106177" cy="6858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ADD16AD-CECE-39CA-3635-86CE6F5CEB9A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77B85FE0-CDA9-E481-2DEF-F0FBC50606E6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8E998F3-6CA5-7B3F-1240-47F8267F805D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904CB62-FCC9-B66A-7224-BDF68950C040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6FA7A04B-4E5B-F200-6FDF-DA4AC356ACE9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3A14F407-8F8B-0898-9729-6EC80929B3BF}"/>
              </a:ext>
            </a:extLst>
          </p:cNvPr>
          <p:cNvSpPr txBox="1">
            <a:spLocks/>
          </p:cNvSpPr>
          <p:nvPr/>
        </p:nvSpPr>
        <p:spPr>
          <a:xfrm>
            <a:off x="4603171" y="678455"/>
            <a:ext cx="503577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D944ED59-1FB8-842D-3EF1-15C964406350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17C09C-1C66-5E4E-EC68-6240909F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35" y="1919110"/>
            <a:ext cx="9226861" cy="342000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BD8D01-6922-5C32-2F67-2C3350EA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4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3E057A5-41A2-4AD3-84D5-D7C60D29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7D96743-B768-9697-9FE4-AF03FAE2460F}"/>
              </a:ext>
            </a:extLst>
          </p:cNvPr>
          <p:cNvSpPr txBox="1">
            <a:spLocks/>
          </p:cNvSpPr>
          <p:nvPr/>
        </p:nvSpPr>
        <p:spPr>
          <a:xfrm>
            <a:off x="3070578" y="680886"/>
            <a:ext cx="6050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Tipo de plan de tratamiento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ECAE75-DA6D-0614-8E79-9FB98D39DD81}"/>
              </a:ext>
            </a:extLst>
          </p:cNvPr>
          <p:cNvSpPr txBox="1"/>
          <p:nvPr/>
        </p:nvSpPr>
        <p:spPr>
          <a:xfrm>
            <a:off x="1285993" y="1555837"/>
            <a:ext cx="4769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00B050"/>
                </a:solidFill>
              </a:rPr>
              <a:t>SBRT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3625AD0-EFBB-DC71-0352-4CC478ADF402}"/>
              </a:ext>
            </a:extLst>
          </p:cNvPr>
          <p:cNvSpPr txBox="1"/>
          <p:nvPr/>
        </p:nvSpPr>
        <p:spPr>
          <a:xfrm>
            <a:off x="832558" y="2289596"/>
            <a:ext cx="56764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00B050"/>
                </a:solidFill>
              </a:rPr>
              <a:t>Administra dosis de radiación extremadamente precisas y muy intensas a las células cancerosas al tiempo que minimiza el daño al tejido sano.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7610246-3ED6-68BB-7B7F-0CE6EF62F9FB}"/>
              </a:ext>
            </a:extLst>
          </p:cNvPr>
          <p:cNvSpPr txBox="1"/>
          <p:nvPr/>
        </p:nvSpPr>
        <p:spPr>
          <a:xfrm>
            <a:off x="1285993" y="4183607"/>
            <a:ext cx="4769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C00000"/>
                </a:solidFill>
              </a:rPr>
              <a:t>FX</a:t>
            </a:r>
            <a:endParaRPr lang="es-MX" sz="2800" b="1" dirty="0">
              <a:solidFill>
                <a:srgbClr val="C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5B0C519-D4BC-EEC4-2FEA-3E6EA7FB02D8}"/>
              </a:ext>
            </a:extLst>
          </p:cNvPr>
          <p:cNvSpPr txBox="1"/>
          <p:nvPr/>
        </p:nvSpPr>
        <p:spPr>
          <a:xfrm>
            <a:off x="1690771" y="5131856"/>
            <a:ext cx="396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C00000"/>
                </a:solidFill>
              </a:rPr>
              <a:t>Otros tratamientos no </a:t>
            </a:r>
            <a:r>
              <a:rPr lang="es-MX" sz="2000" dirty="0" err="1">
                <a:solidFill>
                  <a:srgbClr val="C00000"/>
                </a:solidFill>
              </a:rPr>
              <a:t>hipofraccionados</a:t>
            </a:r>
            <a:endParaRPr lang="es-MX" sz="2000" dirty="0">
              <a:solidFill>
                <a:srgbClr val="C00000"/>
              </a:solidFill>
            </a:endParaRPr>
          </a:p>
        </p:txBody>
      </p:sp>
      <p:pic>
        <p:nvPicPr>
          <p:cNvPr id="8194" name="Picture 2" descr="Stereotactic Body Radiotherapy (SBRT) Side Effects">
            <a:extLst>
              <a:ext uri="{FF2B5EF4-FFF2-40B4-BE49-F238E27FC236}">
                <a16:creationId xmlns:a16="http://schemas.microsoft.com/office/drawing/2014/main" id="{5BA8A125-F1EA-3A65-3BAB-B7E90BA5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03" y="1913628"/>
            <a:ext cx="4983238" cy="373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3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BC2378F-00DA-2C88-929D-DCC99101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E3998E-2098-A10F-4A52-B44BB963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497" b="8721"/>
          <a:stretch/>
        </p:blipFill>
        <p:spPr>
          <a:xfrm>
            <a:off x="2534095" y="1335452"/>
            <a:ext cx="7755989" cy="51364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087A509-1805-B541-64A1-C96203297665}"/>
              </a:ext>
            </a:extLst>
          </p:cNvPr>
          <p:cNvSpPr txBox="1">
            <a:spLocks/>
          </p:cNvSpPr>
          <p:nvPr/>
        </p:nvSpPr>
        <p:spPr>
          <a:xfrm>
            <a:off x="3070578" y="680886"/>
            <a:ext cx="6050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Tipo de plan de tratamiento</a:t>
            </a:r>
          </a:p>
        </p:txBody>
      </p:sp>
    </p:spTree>
    <p:extLst>
      <p:ext uri="{BB962C8B-B14F-4D97-AF65-F5344CB8AC3E}">
        <p14:creationId xmlns:p14="http://schemas.microsoft.com/office/powerpoint/2010/main" val="357776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84FF01-1D7E-7D87-BBB2-82C625DD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F13AD72-A1D2-4FCE-F4CE-068E86A8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867" y="981001"/>
            <a:ext cx="6120000" cy="489599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32E6C07-8C78-0AA8-D651-04A1C1646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45" y="981000"/>
            <a:ext cx="6120000" cy="4896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2D3802B-4DD1-3DD1-DF85-E1E3F57905F1}"/>
              </a:ext>
            </a:extLst>
          </p:cNvPr>
          <p:cNvSpPr txBox="1"/>
          <p:nvPr/>
        </p:nvSpPr>
        <p:spPr>
          <a:xfrm flipH="1">
            <a:off x="743043" y="5956137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C00000"/>
                </a:solidFill>
              </a:rPr>
              <a:t>1.31 ± 1.60 cm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76CC1B5-3252-4678-C432-244E95B17619}"/>
              </a:ext>
            </a:extLst>
          </p:cNvPr>
          <p:cNvSpPr txBox="1"/>
          <p:nvPr/>
        </p:nvSpPr>
        <p:spPr>
          <a:xfrm flipH="1">
            <a:off x="3345003" y="5956855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2.86 ± 4.77 cm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0D043E9-51FD-85EF-447C-7A707B0CDE3E}"/>
              </a:ext>
            </a:extLst>
          </p:cNvPr>
          <p:cNvSpPr txBox="1"/>
          <p:nvPr/>
        </p:nvSpPr>
        <p:spPr>
          <a:xfrm flipH="1">
            <a:off x="6710666" y="5955419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C00000"/>
                </a:solidFill>
              </a:rPr>
              <a:t>1.42 ± 1.56 °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644D9B-2653-E893-E1CB-DC4352CD7E07}"/>
              </a:ext>
            </a:extLst>
          </p:cNvPr>
          <p:cNvSpPr txBox="1"/>
          <p:nvPr/>
        </p:nvSpPr>
        <p:spPr>
          <a:xfrm flipH="1">
            <a:off x="9346493" y="5956137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2.38 ± 1.41 °</a:t>
            </a:r>
          </a:p>
        </p:txBody>
      </p:sp>
    </p:spTree>
    <p:extLst>
      <p:ext uri="{BB962C8B-B14F-4D97-AF65-F5344CB8AC3E}">
        <p14:creationId xmlns:p14="http://schemas.microsoft.com/office/powerpoint/2010/main" val="171452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2C0A9-2868-447B-574D-4C570BC9F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11EC9C-FFBB-D118-DFAC-66D39C1D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175E37C-2BBD-66D3-A213-63938FA9481C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tipo de plan de tratamiento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E0CFF7-B014-699D-50C4-F81D542BB091}"/>
              </a:ext>
            </a:extLst>
          </p:cNvPr>
          <p:cNvSpPr txBox="1"/>
          <p:nvPr/>
        </p:nvSpPr>
        <p:spPr>
          <a:xfrm>
            <a:off x="2235200" y="1356099"/>
            <a:ext cx="772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no conocida</a:t>
            </a:r>
          </a:p>
        </p:txBody>
      </p:sp>
      <p:pic>
        <p:nvPicPr>
          <p:cNvPr id="6" name="Imagen 5" descr="\documentclass{article}&#10;\usepackage{amsmath}&#10;\pagestyle{empty}&#10;\begin{document}&#10;&#10;$$ H_0: \mu_{\textup{SBRT}} = \mu_{\textup{FX}} $$&#10;&#10;&#10;\end{document}" title="IguanaTex Bitmap Display">
            <a:extLst>
              <a:ext uri="{FF2B5EF4-FFF2-40B4-BE49-F238E27FC236}">
                <a16:creationId xmlns:a16="http://schemas.microsoft.com/office/drawing/2014/main" id="{CC546AED-48A5-62C7-CA41-05EE378C65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61638" y="2955501"/>
            <a:ext cx="8268724" cy="9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43169-14EA-7641-E6DA-2B1E1F8A1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D8EB69-3560-B65E-3B1B-2DAAFF82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F253E2-C106-7913-B9A3-FE167D1D078E}"/>
              </a:ext>
            </a:extLst>
          </p:cNvPr>
          <p:cNvSpPr txBox="1"/>
          <p:nvPr/>
        </p:nvSpPr>
        <p:spPr>
          <a:xfrm>
            <a:off x="2220686" y="1356099"/>
            <a:ext cx="7750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no conocida</a:t>
            </a:r>
          </a:p>
        </p:txBody>
      </p:sp>
      <p:pic>
        <p:nvPicPr>
          <p:cNvPr id="6" name="Imagen 5" descr="\documentclass{article}&#10;\usepackage{amsmath}&#10;\pagestyle{empty}&#10;\begin{document}&#10;&#10;$$ H_0: \mu_{\textup{SBRT}} = \mu_{\textup{FX}} $$&#10;&#10;&#10;\end{document}" title="IguanaTex Bitmap Display">
            <a:extLst>
              <a:ext uri="{FF2B5EF4-FFF2-40B4-BE49-F238E27FC236}">
                <a16:creationId xmlns:a16="http://schemas.microsoft.com/office/drawing/2014/main" id="{D8810AC1-25E4-FEE3-8FB3-8B2A57BCE1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23596" y="2303123"/>
            <a:ext cx="4344809" cy="497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04279C6-DF9D-5E96-1156-18A823A7DDB2}"/>
              </a:ext>
            </a:extLst>
          </p:cNvPr>
          <p:cNvSpPr txBox="1"/>
          <p:nvPr/>
        </p:nvSpPr>
        <p:spPr>
          <a:xfrm>
            <a:off x="869244" y="3320129"/>
            <a:ext cx="4769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/>
              <a:t>Magnitud del error lineal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AAD5CDA-CB4D-94AF-DAB2-63AB5CC0EF88}"/>
              </a:ext>
            </a:extLst>
          </p:cNvPr>
          <p:cNvSpPr txBox="1"/>
          <p:nvPr/>
        </p:nvSpPr>
        <p:spPr>
          <a:xfrm>
            <a:off x="6158895" y="3320129"/>
            <a:ext cx="5564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00FF"/>
                </a:solidFill>
              </a:rPr>
              <a:t>Magnitud del error angular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EEAD17-B404-EE57-E496-71F9C9A598DF}"/>
              </a:ext>
            </a:extLst>
          </p:cNvPr>
          <p:cNvSpPr txBox="1"/>
          <p:nvPr/>
        </p:nvSpPr>
        <p:spPr>
          <a:xfrm>
            <a:off x="1430866" y="3958974"/>
            <a:ext cx="3646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p-</a:t>
            </a:r>
            <a:r>
              <a:rPr lang="es-MX" sz="2400" dirty="0" err="1"/>
              <a:t>value</a:t>
            </a:r>
            <a:r>
              <a:rPr lang="es-MX" sz="2400" dirty="0"/>
              <a:t> = 0.422 &gt; 0.05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A4410C-CDE5-F44C-60FE-B9F505B3F915}"/>
              </a:ext>
            </a:extLst>
          </p:cNvPr>
          <p:cNvSpPr txBox="1"/>
          <p:nvPr/>
        </p:nvSpPr>
        <p:spPr>
          <a:xfrm>
            <a:off x="3318933" y="4581354"/>
            <a:ext cx="55541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C00000"/>
                </a:solidFill>
              </a:rPr>
              <a:t>Sugiere que </a:t>
            </a:r>
            <a:r>
              <a:rPr lang="es-MX" sz="2000" b="1" dirty="0">
                <a:solidFill>
                  <a:srgbClr val="C00000"/>
                </a:solidFill>
              </a:rPr>
              <a:t>no hay evidencia suficiente para rechazar la hipótesis nula.</a:t>
            </a:r>
            <a:r>
              <a:rPr lang="es-MX" sz="2000" dirty="0">
                <a:solidFill>
                  <a:srgbClr val="C00000"/>
                </a:solidFill>
              </a:rPr>
              <a:t> No se puede concluir que haya una diferencia significativa en las medias de la magnitud lineal y la magnitud angular entre los grupos de SBRT y otro tipo de fraccionamiento.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05EBE1-531C-7659-B1B4-0F764B3899AA}"/>
              </a:ext>
            </a:extLst>
          </p:cNvPr>
          <p:cNvSpPr txBox="1"/>
          <p:nvPr/>
        </p:nvSpPr>
        <p:spPr>
          <a:xfrm>
            <a:off x="6556388" y="3958974"/>
            <a:ext cx="4769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0000FF"/>
                </a:solidFill>
              </a:rPr>
              <a:t>p-</a:t>
            </a:r>
            <a:r>
              <a:rPr lang="es-MX" sz="2400" dirty="0" err="1">
                <a:solidFill>
                  <a:srgbClr val="0000FF"/>
                </a:solidFill>
              </a:rPr>
              <a:t>value</a:t>
            </a:r>
            <a:r>
              <a:rPr lang="es-MX" sz="2400" dirty="0">
                <a:solidFill>
                  <a:srgbClr val="0000FF"/>
                </a:solidFill>
              </a:rPr>
              <a:t> = 0.1234 &gt; 0.05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74E732-D3AE-CEE9-FC9B-724AB93236C0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tipo de plan de tratamiento</a:t>
            </a:r>
          </a:p>
        </p:txBody>
      </p:sp>
    </p:spTree>
    <p:extLst>
      <p:ext uri="{BB962C8B-B14F-4D97-AF65-F5344CB8AC3E}">
        <p14:creationId xmlns:p14="http://schemas.microsoft.com/office/powerpoint/2010/main" val="270560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9D7C2-84EF-C3E4-E1C4-6490F754F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368B5-2B7A-3714-704B-F6868463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2"/>
                </a:solidFill>
              </a:rPr>
              <a:t>Análisis cualitativo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470ECF-1AEB-C222-1EBC-9323ADAF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FB26-AC62-BD12-6D3C-258CDD2EE604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Distribución general de tipo de objeto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68D44C4-FAFE-CB01-F03B-1C5AC9DB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4" t="8679" b="8679"/>
          <a:stretch/>
        </p:blipFill>
        <p:spPr>
          <a:xfrm>
            <a:off x="445003" y="1320485"/>
            <a:ext cx="7322832" cy="519320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F5059E-9652-80C8-175E-6EC78A28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0845" y="589767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26" name="Picture 2" descr="Cone beam CT CBCT VSS HIGH 1280x720 ipad">
            <a:extLst>
              <a:ext uri="{FF2B5EF4-FFF2-40B4-BE49-F238E27FC236}">
                <a16:creationId xmlns:a16="http://schemas.microsoft.com/office/drawing/2014/main" id="{9217DCA0-6CBA-E314-4EB7-AFD9E3A7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100" y="1632772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ekta synergy platform equipped with XVI system | Download Scientific  Diagram">
            <a:extLst>
              <a:ext uri="{FF2B5EF4-FFF2-40B4-BE49-F238E27FC236}">
                <a16:creationId xmlns:a16="http://schemas.microsoft.com/office/drawing/2014/main" id="{E98685F9-DF45-7070-B234-0B504DDF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100" y="4133145"/>
            <a:ext cx="2880000" cy="212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7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B239B8F-9957-ADD6-4806-1413A7AE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5A7FE8C-B87F-750D-1E13-DEA5168043ED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000215328 - SBRT - Hueso lumbar – 1Fx</a:t>
            </a:r>
          </a:p>
        </p:txBody>
      </p:sp>
      <p:pic>
        <p:nvPicPr>
          <p:cNvPr id="4" name="000215328">
            <a:hlinkClick r:id="" action="ppaction://media"/>
            <a:extLst>
              <a:ext uri="{FF2B5EF4-FFF2-40B4-BE49-F238E27FC236}">
                <a16:creationId xmlns:a16="http://schemas.microsoft.com/office/drawing/2014/main" id="{1C974FA4-A17B-0DF1-F9F9-4CB765C078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5" end="955"/>
                </p14:media>
              </p:ext>
            </p:extLst>
          </p:nvPr>
        </p:nvPicPr>
        <p:blipFill>
          <a:blip r:embed="rId4"/>
          <a:srcRect t="2432" b="20239"/>
          <a:stretch>
            <a:fillRect/>
          </a:stretch>
        </p:blipFill>
        <p:spPr>
          <a:xfrm>
            <a:off x="66000" y="1207753"/>
            <a:ext cx="12060000" cy="52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38815-F8E6-C77F-5227-D07913EAA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CFE2D09-A4CD-0161-2D78-FEFAAF0C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3969FC3-E1AF-872D-9EDA-7B66AC6D2CCE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000205419 - SBRT – OVARIO – 3Fx</a:t>
            </a:r>
          </a:p>
        </p:txBody>
      </p:sp>
      <p:pic>
        <p:nvPicPr>
          <p:cNvPr id="5" name="000205419">
            <a:hlinkClick r:id="" action="ppaction://media"/>
            <a:extLst>
              <a:ext uri="{FF2B5EF4-FFF2-40B4-BE49-F238E27FC236}">
                <a16:creationId xmlns:a16="http://schemas.microsoft.com/office/drawing/2014/main" id="{49B595C0-E573-50A2-17C1-E4985F846E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4" end="1565"/>
                </p14:media>
              </p:ext>
            </p:extLst>
          </p:nvPr>
        </p:nvPicPr>
        <p:blipFill>
          <a:blip r:embed="rId4"/>
          <a:srcRect t="2549" b="14892"/>
          <a:stretch>
            <a:fillRect/>
          </a:stretch>
        </p:blipFill>
        <p:spPr>
          <a:xfrm>
            <a:off x="66000" y="1157399"/>
            <a:ext cx="12060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6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38815-F8E6-C77F-5227-D07913EAA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CFE2D09-A4CD-0161-2D78-FEFAAF0C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3969FC3-E1AF-872D-9EDA-7B66AC6D2CCE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000236539 - </a:t>
            </a:r>
            <a:r>
              <a:rPr lang="es-MX" i="1" dirty="0" err="1">
                <a:solidFill>
                  <a:schemeClr val="tx1"/>
                </a:solidFill>
              </a:rPr>
              <a:t>Fx</a:t>
            </a:r>
            <a:r>
              <a:rPr lang="es-MX" i="1" dirty="0">
                <a:solidFill>
                  <a:schemeClr val="tx1"/>
                </a:solidFill>
              </a:rPr>
              <a:t> – pierna – 30Fx - </a:t>
            </a:r>
            <a:r>
              <a:rPr lang="es-MX" i="1" dirty="0">
                <a:solidFill>
                  <a:srgbClr val="0000FF"/>
                </a:solidFill>
              </a:rPr>
              <a:t>CBCT</a:t>
            </a:r>
          </a:p>
        </p:txBody>
      </p:sp>
      <p:pic>
        <p:nvPicPr>
          <p:cNvPr id="4" name="000236539">
            <a:hlinkClick r:id="" action="ppaction://media"/>
            <a:extLst>
              <a:ext uri="{FF2B5EF4-FFF2-40B4-BE49-F238E27FC236}">
                <a16:creationId xmlns:a16="http://schemas.microsoft.com/office/drawing/2014/main" id="{B3B9B182-795A-EFE0-2A86-3D65D2634B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4" end="1542"/>
                </p14:media>
              </p:ext>
            </p:extLst>
          </p:nvPr>
        </p:nvPicPr>
        <p:blipFill>
          <a:blip r:embed="rId4"/>
          <a:srcRect t="2075" b="14991"/>
          <a:stretch>
            <a:fillRect/>
          </a:stretch>
        </p:blipFill>
        <p:spPr>
          <a:xfrm>
            <a:off x="66000" y="1117600"/>
            <a:ext cx="12060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6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189ED-7168-EBDD-83A1-67E71422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2A11D9F-C286-21A9-D5E8-1053406E9BD1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ABEAB86-788D-06AE-272D-5EFB94701431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BA4C2F3-8F52-39C4-9749-823CA2491932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E1AC676-B5CB-49BE-3B2A-C7695C9052E7}"/>
              </a:ext>
            </a:extLst>
          </p:cNvPr>
          <p:cNvGrpSpPr/>
          <p:nvPr/>
        </p:nvGrpSpPr>
        <p:grpSpPr>
          <a:xfrm>
            <a:off x="340547" y="0"/>
            <a:ext cx="14010453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8F1DB67-7DE7-1273-6D88-8306D2FD9DBE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1EFF1DED-B76E-3A1B-D2AE-92D5FD47ADE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7151DD4-2938-C0B4-2F6A-B63D78A48F0B}"/>
              </a:ext>
            </a:extLst>
          </p:cNvPr>
          <p:cNvGrpSpPr/>
          <p:nvPr/>
        </p:nvGrpSpPr>
        <p:grpSpPr>
          <a:xfrm>
            <a:off x="-1155700" y="0"/>
            <a:ext cx="15671799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861F9D6-12EF-C968-3E48-EE49C35A2D62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963C60E2-48A6-1623-A4C6-C5908A3D9BAC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B7330497-755C-4F91-9501-B24AD1E6F121}"/>
              </a:ext>
            </a:extLst>
          </p:cNvPr>
          <p:cNvSpPr txBox="1">
            <a:spLocks/>
          </p:cNvSpPr>
          <p:nvPr/>
        </p:nvSpPr>
        <p:spPr>
          <a:xfrm>
            <a:off x="2975429" y="678455"/>
            <a:ext cx="624114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 angulares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8F23F6-3E4E-DCAA-9632-C022B4F7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4" y="1540199"/>
            <a:ext cx="11536813" cy="4536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6C8632-57F2-7AAF-BEC5-32E2FBB6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6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44823-F8FD-E651-9231-3FF08240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44B5EF7-DA09-829B-C848-833E8549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DA3A04E-31C4-3CF3-4E4D-426326862B48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000236539 - </a:t>
            </a:r>
            <a:r>
              <a:rPr lang="es-MX" i="1" dirty="0" err="1">
                <a:solidFill>
                  <a:schemeClr val="tx1"/>
                </a:solidFill>
              </a:rPr>
              <a:t>Fx</a:t>
            </a:r>
            <a:r>
              <a:rPr lang="es-MX" i="1" dirty="0">
                <a:solidFill>
                  <a:schemeClr val="tx1"/>
                </a:solidFill>
              </a:rPr>
              <a:t> – pierna – 30Fx - </a:t>
            </a:r>
            <a:r>
              <a:rPr lang="es-MX" i="1" dirty="0">
                <a:solidFill>
                  <a:srgbClr val="0000FF"/>
                </a:solidFill>
              </a:rPr>
              <a:t>MV</a:t>
            </a:r>
          </a:p>
        </p:txBody>
      </p:sp>
      <p:pic>
        <p:nvPicPr>
          <p:cNvPr id="5" name="000236539_MV">
            <a:hlinkClick r:id="" action="ppaction://media"/>
            <a:extLst>
              <a:ext uri="{FF2B5EF4-FFF2-40B4-BE49-F238E27FC236}">
                <a16:creationId xmlns:a16="http://schemas.microsoft.com/office/drawing/2014/main" id="{FC7457E0-2C6C-21FA-E2EF-DC017E5628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69" end="2465"/>
                </p14:media>
              </p:ext>
            </p:extLst>
          </p:nvPr>
        </p:nvPicPr>
        <p:blipFill>
          <a:blip r:embed="rId4"/>
          <a:srcRect l="21040" t="12520" r="20304" b="21020"/>
          <a:stretch/>
        </p:blipFill>
        <p:spPr>
          <a:xfrm>
            <a:off x="1776000" y="1166534"/>
            <a:ext cx="8640000" cy="55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6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23C20-1DA1-644E-8407-5679D7B2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E05331-654C-A996-A1D0-6157E40B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2AAAF2E-5820-1CC4-635D-F279C2FC221B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000231492 – </a:t>
            </a:r>
            <a:r>
              <a:rPr lang="es-MX" i="1" dirty="0" err="1">
                <a:solidFill>
                  <a:schemeClr val="tx1"/>
                </a:solidFill>
              </a:rPr>
              <a:t>fx</a:t>
            </a:r>
            <a:r>
              <a:rPr lang="es-MX" i="1" dirty="0">
                <a:solidFill>
                  <a:schemeClr val="tx1"/>
                </a:solidFill>
              </a:rPr>
              <a:t> - pelvis/</a:t>
            </a:r>
            <a:r>
              <a:rPr lang="es-MX" i="1" dirty="0" err="1">
                <a:solidFill>
                  <a:schemeClr val="tx1"/>
                </a:solidFill>
              </a:rPr>
              <a:t>ependi</a:t>
            </a:r>
            <a:r>
              <a:rPr lang="es-MX" i="1" dirty="0">
                <a:solidFill>
                  <a:schemeClr val="tx1"/>
                </a:solidFill>
              </a:rPr>
              <a:t>  – 2da fase - 10Fx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4" name="000231492_fase2_MV">
            <a:hlinkClick r:id="" action="ppaction://media"/>
            <a:extLst>
              <a:ext uri="{FF2B5EF4-FFF2-40B4-BE49-F238E27FC236}">
                <a16:creationId xmlns:a16="http://schemas.microsoft.com/office/drawing/2014/main" id="{6F094FA4-FE2D-855C-789B-CCCA0024E9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94" end="1726"/>
                </p14:media>
              </p:ext>
            </p:extLst>
          </p:nvPr>
        </p:nvPicPr>
        <p:blipFill>
          <a:blip r:embed="rId4"/>
          <a:srcRect l="22370" t="14588" r="24193" b="22823"/>
          <a:stretch/>
        </p:blipFill>
        <p:spPr>
          <a:xfrm>
            <a:off x="1776000" y="1066800"/>
            <a:ext cx="8640000" cy="56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0248-7BF2-5A0F-5C15-A40F6B50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3FE820A-ADD5-D4A4-F81B-3B242B30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3FD48E1-B74B-E9B7-72FD-EB97543819AC}"/>
              </a:ext>
            </a:extLst>
          </p:cNvPr>
          <p:cNvSpPr txBox="1">
            <a:spLocks/>
          </p:cNvSpPr>
          <p:nvPr/>
        </p:nvSpPr>
        <p:spPr>
          <a:xfrm>
            <a:off x="581190" y="595199"/>
            <a:ext cx="1102962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000243591 – FX - Meduloblastoma - 20Fx - Fase1_Craneo - 1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5" name="000243591_Fase1_Craneo_1">
            <a:hlinkClick r:id="" action="ppaction://media"/>
            <a:extLst>
              <a:ext uri="{FF2B5EF4-FFF2-40B4-BE49-F238E27FC236}">
                <a16:creationId xmlns:a16="http://schemas.microsoft.com/office/drawing/2014/main" id="{24174345-78A5-5F63-D1CE-B8506B0629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55" end="1122"/>
                </p14:media>
              </p:ext>
            </p:extLst>
          </p:nvPr>
        </p:nvPicPr>
        <p:blipFill>
          <a:blip r:embed="rId4"/>
          <a:srcRect t="2275" b="15164"/>
          <a:stretch>
            <a:fillRect/>
          </a:stretch>
        </p:blipFill>
        <p:spPr>
          <a:xfrm>
            <a:off x="66000" y="1104900"/>
            <a:ext cx="12060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1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BF2C-CD10-34C2-9470-6610A5AA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E6EE0E4-EA11-1063-E3C1-50D6FD1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2E5149D-EC93-0B20-7532-E794D1E96205}"/>
              </a:ext>
            </a:extLst>
          </p:cNvPr>
          <p:cNvSpPr txBox="1">
            <a:spLocks/>
          </p:cNvSpPr>
          <p:nvPr/>
        </p:nvSpPr>
        <p:spPr>
          <a:xfrm>
            <a:off x="581190" y="595199"/>
            <a:ext cx="1102962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000243591 – </a:t>
            </a:r>
            <a:r>
              <a:rPr lang="es-MX" i="1" dirty="0" err="1">
                <a:solidFill>
                  <a:schemeClr val="tx1"/>
                </a:solidFill>
              </a:rPr>
              <a:t>fx</a:t>
            </a:r>
            <a:r>
              <a:rPr lang="es-MX" i="1" dirty="0">
                <a:solidFill>
                  <a:schemeClr val="tx1"/>
                </a:solidFill>
              </a:rPr>
              <a:t> - Meduloblastoma - 20Fx - Fase1_Craneo - 2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4" name="000243591_Fase1_Craneo_2">
            <a:hlinkClick r:id="" action="ppaction://media"/>
            <a:extLst>
              <a:ext uri="{FF2B5EF4-FFF2-40B4-BE49-F238E27FC236}">
                <a16:creationId xmlns:a16="http://schemas.microsoft.com/office/drawing/2014/main" id="{AD756B47-51ED-8600-6E59-A8215F6C48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9" end="1727"/>
                </p14:media>
              </p:ext>
            </p:extLst>
          </p:nvPr>
        </p:nvPicPr>
        <p:blipFill>
          <a:blip r:embed="rId4"/>
          <a:srcRect t="2361" b="14861"/>
          <a:stretch/>
        </p:blipFill>
        <p:spPr>
          <a:xfrm>
            <a:off x="66000" y="1157399"/>
            <a:ext cx="12060000" cy="56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8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A98CA-2FC1-448A-AD3E-DD026C879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8863BAA-6756-7C50-A3FC-723CE548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023AA7D-1583-7D8E-B283-897B2F6B5CAF}"/>
              </a:ext>
            </a:extLst>
          </p:cNvPr>
          <p:cNvSpPr txBox="1">
            <a:spLocks/>
          </p:cNvSpPr>
          <p:nvPr/>
        </p:nvSpPr>
        <p:spPr>
          <a:xfrm>
            <a:off x="581190" y="595199"/>
            <a:ext cx="1102962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000243591 – </a:t>
            </a:r>
            <a:r>
              <a:rPr lang="es-MX" i="1" dirty="0" err="1">
                <a:solidFill>
                  <a:schemeClr val="tx1"/>
                </a:solidFill>
              </a:rPr>
              <a:t>fx</a:t>
            </a:r>
            <a:r>
              <a:rPr lang="es-MX" i="1" dirty="0">
                <a:solidFill>
                  <a:schemeClr val="tx1"/>
                </a:solidFill>
              </a:rPr>
              <a:t> - Meduloblastoma - 20Fx - Fase1_LUMBAR - 1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5" name="000243591_Fase1_Lumbar_1">
            <a:hlinkClick r:id="" action="ppaction://media"/>
            <a:extLst>
              <a:ext uri="{FF2B5EF4-FFF2-40B4-BE49-F238E27FC236}">
                <a16:creationId xmlns:a16="http://schemas.microsoft.com/office/drawing/2014/main" id="{3CE38148-3474-9A30-6DC4-BAD608A4F8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84" end="1413"/>
                </p14:media>
              </p:ext>
            </p:extLst>
          </p:nvPr>
        </p:nvPicPr>
        <p:blipFill>
          <a:blip r:embed="rId4"/>
          <a:srcRect t="2546" b="14676"/>
          <a:stretch/>
        </p:blipFill>
        <p:spPr>
          <a:xfrm>
            <a:off x="66000" y="1109212"/>
            <a:ext cx="12060000" cy="56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2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455DC-7AA5-71B2-8122-F96FDF257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68B574-8DB5-F7AF-100F-DF6D0DAA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9C1043A-47EE-8721-06F4-133E35BAE9D2}"/>
              </a:ext>
            </a:extLst>
          </p:cNvPr>
          <p:cNvSpPr txBox="1">
            <a:spLocks/>
          </p:cNvSpPr>
          <p:nvPr/>
        </p:nvSpPr>
        <p:spPr>
          <a:xfrm>
            <a:off x="478971" y="595199"/>
            <a:ext cx="11234058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000243591 – </a:t>
            </a:r>
            <a:r>
              <a:rPr lang="es-MX" i="1" dirty="0" err="1">
                <a:solidFill>
                  <a:schemeClr val="tx1"/>
                </a:solidFill>
              </a:rPr>
              <a:t>fx</a:t>
            </a:r>
            <a:r>
              <a:rPr lang="es-MX" i="1" dirty="0">
                <a:solidFill>
                  <a:schemeClr val="tx1"/>
                </a:solidFill>
              </a:rPr>
              <a:t> - Meduloblastoma - 20Fx - Fase1_LUMBAR - 2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4" name="000243591_Fase1_Lumbar_2">
            <a:hlinkClick r:id="" action="ppaction://media"/>
            <a:extLst>
              <a:ext uri="{FF2B5EF4-FFF2-40B4-BE49-F238E27FC236}">
                <a16:creationId xmlns:a16="http://schemas.microsoft.com/office/drawing/2014/main" id="{1B0447D3-C0D2-D1F3-000C-B7774629BDA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44" end="1371"/>
                </p14:media>
              </p:ext>
            </p:extLst>
          </p:nvPr>
        </p:nvPicPr>
        <p:blipFill>
          <a:blip r:embed="rId4"/>
          <a:srcRect t="2269" b="14120"/>
          <a:stretch/>
        </p:blipFill>
        <p:spPr>
          <a:xfrm>
            <a:off x="66000" y="1085849"/>
            <a:ext cx="12060000" cy="56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4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D24A-30AA-DD81-50D8-E82460AE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568E68D-1096-82A4-3840-149E5466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D3D6A2D-0291-5209-69C7-E049A5B2629B}"/>
              </a:ext>
            </a:extLst>
          </p:cNvPr>
          <p:cNvSpPr txBox="1">
            <a:spLocks/>
          </p:cNvSpPr>
          <p:nvPr/>
        </p:nvSpPr>
        <p:spPr>
          <a:xfrm>
            <a:off x="783771" y="595199"/>
            <a:ext cx="10624458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000243591 – </a:t>
            </a:r>
            <a:r>
              <a:rPr lang="es-MX" i="1" dirty="0" err="1">
                <a:solidFill>
                  <a:schemeClr val="tx1"/>
                </a:solidFill>
              </a:rPr>
              <a:t>fx</a:t>
            </a:r>
            <a:r>
              <a:rPr lang="es-MX" i="1" dirty="0">
                <a:solidFill>
                  <a:schemeClr val="tx1"/>
                </a:solidFill>
              </a:rPr>
              <a:t> - Meduloblastoma - 20Fx - Fase1_tórax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5" name="000243591_Fase1_Torax_1">
            <a:hlinkClick r:id="" action="ppaction://media"/>
            <a:extLst>
              <a:ext uri="{FF2B5EF4-FFF2-40B4-BE49-F238E27FC236}">
                <a16:creationId xmlns:a16="http://schemas.microsoft.com/office/drawing/2014/main" id="{374EA482-FFD7-2298-42FD-E2A32B5B5C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8" end="2858"/>
                </p14:media>
              </p:ext>
            </p:extLst>
          </p:nvPr>
        </p:nvPicPr>
        <p:blipFill>
          <a:blip r:embed="rId4"/>
          <a:srcRect t="2546" b="14676"/>
          <a:stretch/>
        </p:blipFill>
        <p:spPr>
          <a:xfrm>
            <a:off x="66000" y="1119299"/>
            <a:ext cx="12060000" cy="56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2BAE0-0922-BDE7-878B-070E24585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F30B52-B958-3982-B5A0-67C0B4B5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42D778D-E95F-641A-D049-A2C853041648}"/>
              </a:ext>
            </a:extLst>
          </p:cNvPr>
          <p:cNvSpPr txBox="1">
            <a:spLocks/>
          </p:cNvSpPr>
          <p:nvPr/>
        </p:nvSpPr>
        <p:spPr>
          <a:xfrm>
            <a:off x="972457" y="595199"/>
            <a:ext cx="10247086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000243591 – </a:t>
            </a:r>
            <a:r>
              <a:rPr lang="es-MX" i="1" dirty="0" err="1">
                <a:solidFill>
                  <a:schemeClr val="tx1"/>
                </a:solidFill>
              </a:rPr>
              <a:t>fx</a:t>
            </a:r>
            <a:r>
              <a:rPr lang="es-MX" i="1" dirty="0">
                <a:solidFill>
                  <a:schemeClr val="tx1"/>
                </a:solidFill>
              </a:rPr>
              <a:t> - Meduloblastoma - 11Fx – Fase2_BIS_1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4" name="000243591_Fase2_bis_1">
            <a:hlinkClick r:id="" action="ppaction://media"/>
            <a:extLst>
              <a:ext uri="{FF2B5EF4-FFF2-40B4-BE49-F238E27FC236}">
                <a16:creationId xmlns:a16="http://schemas.microsoft.com/office/drawing/2014/main" id="{F5B2BE14-0AE8-2DE0-32A7-0C14D84812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08" end="1254"/>
                </p14:media>
              </p:ext>
            </p:extLst>
          </p:nvPr>
        </p:nvPicPr>
        <p:blipFill>
          <a:blip r:embed="rId4"/>
          <a:srcRect t="2546" b="14676"/>
          <a:stretch/>
        </p:blipFill>
        <p:spPr>
          <a:xfrm>
            <a:off x="66000" y="1146449"/>
            <a:ext cx="12060000" cy="5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B0055-C9E1-CB3B-0161-10617C981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C926588-D788-2D24-016D-51C12B3B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1349DC2-62EE-12EC-08E9-7348021CE2D2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000243591 – </a:t>
            </a:r>
            <a:r>
              <a:rPr lang="es-MX" i="1" dirty="0" err="1">
                <a:solidFill>
                  <a:schemeClr val="tx1"/>
                </a:solidFill>
              </a:rPr>
              <a:t>fx</a:t>
            </a:r>
            <a:r>
              <a:rPr lang="es-MX" i="1" dirty="0">
                <a:solidFill>
                  <a:schemeClr val="tx1"/>
                </a:solidFill>
              </a:rPr>
              <a:t>-  Meduloblastoma - 11Fx – Fase2_BIS_2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5" name="000243591_Fase2_bis_2">
            <a:hlinkClick r:id="" action="ppaction://media"/>
            <a:extLst>
              <a:ext uri="{FF2B5EF4-FFF2-40B4-BE49-F238E27FC236}">
                <a16:creationId xmlns:a16="http://schemas.microsoft.com/office/drawing/2014/main" id="{54D471A2-3CE7-550F-4859-807BEDA5B1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70" end="2957"/>
                </p14:media>
              </p:ext>
            </p:extLst>
          </p:nvPr>
        </p:nvPicPr>
        <p:blipFill>
          <a:blip r:embed="rId4"/>
          <a:srcRect t="1965" b="14911"/>
          <a:stretch/>
        </p:blipFill>
        <p:spPr>
          <a:xfrm>
            <a:off x="66000" y="1104899"/>
            <a:ext cx="12060000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8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08696-5F6F-5BC3-0EC7-EAE6CEE9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CC80574-6B18-3584-BFE9-79CB6161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34551E6-FE82-AC3E-EDC9-BEFC3BE27C8E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000235219 – FX - brazo - 15Fx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4" name="000235219_F1">
            <a:hlinkClick r:id="" action="ppaction://media"/>
            <a:extLst>
              <a:ext uri="{FF2B5EF4-FFF2-40B4-BE49-F238E27FC236}">
                <a16:creationId xmlns:a16="http://schemas.microsoft.com/office/drawing/2014/main" id="{F024E8B0-104C-D1A2-F648-6B52A8A908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4" end="912"/>
                </p14:media>
              </p:ext>
            </p:extLst>
          </p:nvPr>
        </p:nvPicPr>
        <p:blipFill>
          <a:blip r:embed="rId4"/>
          <a:srcRect l="26946" t="17058" r="27350" b="23007"/>
          <a:stretch/>
        </p:blipFill>
        <p:spPr>
          <a:xfrm>
            <a:off x="2496000" y="1214549"/>
            <a:ext cx="7200000" cy="53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0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9F1D3-4864-607F-DFE4-25F998ED68C1}"/>
              </a:ext>
            </a:extLst>
          </p:cNvPr>
          <p:cNvSpPr txBox="1">
            <a:spLocks/>
          </p:cNvSpPr>
          <p:nvPr/>
        </p:nvSpPr>
        <p:spPr>
          <a:xfrm>
            <a:off x="2246489" y="6332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ERROR EN DESPLAZAMIENTO</a:t>
            </a:r>
          </a:p>
        </p:txBody>
      </p:sp>
      <p:pic>
        <p:nvPicPr>
          <p:cNvPr id="9" name="Imagen 8" descr="\documentclass{article}&#10;\usepackage{amsmath}&#10;\pagestyle{empty}&#10;\begin{document}&#10;&#10;$$ x_{plan} = \textup{Desplazamiento en x del plan} $$&#10;&#10;$$ x_{trat} = \textup{Desplazamiento en x del tratamiento} $$&#10;&#10;$$ \Delta _x = x_{trat} - x_{plan} $$&#10;&#10;$$ \Delta _x : \textup{Error del desplazamiento}$$&#10;&#10;\end{document}" title="IguanaTex Bitmap Display">
            <a:extLst>
              <a:ext uri="{FF2B5EF4-FFF2-40B4-BE49-F238E27FC236}">
                <a16:creationId xmlns:a16="http://schemas.microsoft.com/office/drawing/2014/main" id="{417C6E12-DC49-637E-9B25-A4A97542AD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258" y="1942891"/>
            <a:ext cx="7543660" cy="38301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099B0E-02EB-2503-2DEB-449AF682D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449" y="1494253"/>
            <a:ext cx="3121768" cy="472745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075EAB-F823-8AD2-8A53-A9C46501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8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3AD88-744B-9A56-AFBB-1DC8A2E1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D3D74A-33C9-5E19-7382-5F130DDF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10213F5-2FA4-5F1D-C05D-DF9DBE934DEE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000234544 – SBRT - Lumbar - 3Fx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6" name="000234544">
            <a:hlinkClick r:id="" action="ppaction://media"/>
            <a:extLst>
              <a:ext uri="{FF2B5EF4-FFF2-40B4-BE49-F238E27FC236}">
                <a16:creationId xmlns:a16="http://schemas.microsoft.com/office/drawing/2014/main" id="{7A78D392-9FDD-E791-7ED5-B0F2A5CC51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6" end="2028"/>
                </p14:media>
              </p:ext>
            </p:extLst>
          </p:nvPr>
        </p:nvPicPr>
        <p:blipFill>
          <a:blip r:embed="rId4"/>
          <a:srcRect t="1991" b="14676"/>
          <a:stretch/>
        </p:blipFill>
        <p:spPr>
          <a:xfrm>
            <a:off x="66000" y="1062149"/>
            <a:ext cx="12060000" cy="565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4150C-CE84-AE59-21B5-892F25943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47E2287-7354-9E14-FBAF-56F38825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6C4ED3C-1813-CBE9-8C5A-4D04B169868D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000240664 – FX - Pierna - 30Fx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4" name="000240664">
            <a:hlinkClick r:id="" action="ppaction://media"/>
            <a:extLst>
              <a:ext uri="{FF2B5EF4-FFF2-40B4-BE49-F238E27FC236}">
                <a16:creationId xmlns:a16="http://schemas.microsoft.com/office/drawing/2014/main" id="{3E294AA4-D502-8F1A-DEAD-F4E75E25D0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5" end="2019"/>
                </p14:media>
              </p:ext>
            </p:extLst>
          </p:nvPr>
        </p:nvPicPr>
        <p:blipFill>
          <a:blip r:embed="rId4"/>
          <a:srcRect t="2040" b="14071"/>
          <a:stretch/>
        </p:blipFill>
        <p:spPr>
          <a:xfrm>
            <a:off x="66000" y="1117599"/>
            <a:ext cx="12060000" cy="56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8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C8257-FA72-FC74-41A6-3E701E531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431D9-B306-4550-D9BB-55C684FA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3F2F113-13D7-8A4F-BB3F-2B4F3DB254E0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000222879 – FX - Pelvis/</a:t>
            </a:r>
            <a:r>
              <a:rPr lang="es-MX" i="1" dirty="0" err="1">
                <a:solidFill>
                  <a:schemeClr val="tx1"/>
                </a:solidFill>
              </a:rPr>
              <a:t>Ependi</a:t>
            </a:r>
            <a:r>
              <a:rPr lang="es-MX" i="1" dirty="0">
                <a:solidFill>
                  <a:schemeClr val="tx1"/>
                </a:solidFill>
              </a:rPr>
              <a:t> - 30Fx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5" name="000222879">
            <a:hlinkClick r:id="" action="ppaction://media"/>
            <a:extLst>
              <a:ext uri="{FF2B5EF4-FFF2-40B4-BE49-F238E27FC236}">
                <a16:creationId xmlns:a16="http://schemas.microsoft.com/office/drawing/2014/main" id="{8614AA82-0CDD-D8E7-73C2-93E1405DE8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3" end="1642"/>
                </p14:media>
              </p:ext>
            </p:extLst>
          </p:nvPr>
        </p:nvPicPr>
        <p:blipFill>
          <a:blip r:embed="rId4"/>
          <a:srcRect t="2361" b="20972"/>
          <a:stretch/>
        </p:blipFill>
        <p:spPr>
          <a:xfrm>
            <a:off x="53400" y="1302543"/>
            <a:ext cx="12085200" cy="52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0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FF339-4C12-7055-470F-3BC552BC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8A4E63F-2EDA-0377-3821-3FE206F6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F07296C-BC0C-351C-A760-4332D2A20D32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i="1" dirty="0">
                <a:solidFill>
                  <a:schemeClr val="tx1"/>
                </a:solidFill>
              </a:rPr>
              <a:t>RAT004530 – FX - Muslo - 30Fx</a:t>
            </a:r>
            <a:endParaRPr lang="es-MX" i="1" dirty="0">
              <a:solidFill>
                <a:srgbClr val="0000FF"/>
              </a:solidFill>
            </a:endParaRPr>
          </a:p>
        </p:txBody>
      </p:sp>
      <p:pic>
        <p:nvPicPr>
          <p:cNvPr id="5" name="RAT004530">
            <a:hlinkClick r:id="" action="ppaction://media"/>
            <a:extLst>
              <a:ext uri="{FF2B5EF4-FFF2-40B4-BE49-F238E27FC236}">
                <a16:creationId xmlns:a16="http://schemas.microsoft.com/office/drawing/2014/main" id="{6D41DA37-BB6F-4EA4-C6E4-A168B1121F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9" end="1190"/>
                </p14:media>
              </p:ext>
            </p:extLst>
          </p:nvPr>
        </p:nvPicPr>
        <p:blipFill>
          <a:blip r:embed="rId4"/>
          <a:srcRect t="2181" b="22686"/>
          <a:stretch/>
        </p:blipFill>
        <p:spPr>
          <a:xfrm>
            <a:off x="66000" y="1183682"/>
            <a:ext cx="12060000" cy="50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4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17B27-5F15-12DE-2098-99A6C0FBE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863A83-D4B5-5117-37F6-95A13886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6FA38AD-A9A7-649E-85C8-C6F847BE86C6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conclusiones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5FA085A-2EDB-248D-F6AB-E517EB4F1D24}"/>
              </a:ext>
            </a:extLst>
          </p:cNvPr>
          <p:cNvSpPr txBox="1">
            <a:spLocks/>
          </p:cNvSpPr>
          <p:nvPr/>
        </p:nvSpPr>
        <p:spPr>
          <a:xfrm>
            <a:off x="319314" y="1360597"/>
            <a:ext cx="11553372" cy="479346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cap="none" dirty="0">
                <a:solidFill>
                  <a:schemeClr val="tx1"/>
                </a:solidFill>
                <a:latin typeface="+mn-lt"/>
              </a:rPr>
              <a:t>En el 26.8% de las sesiones de tratamiento, no se toman imágenes de verificación.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cap="none" dirty="0">
                <a:solidFill>
                  <a:schemeClr val="tx1"/>
                </a:solidFill>
                <a:latin typeface="+mn-lt"/>
              </a:rPr>
              <a:t>El mayor error promedio en el desplazamiento es el rotacional, seguido del cabeceo y el desplazamiento lateral.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cap="none" dirty="0">
                <a:solidFill>
                  <a:schemeClr val="tx1"/>
                </a:solidFill>
                <a:latin typeface="+mn-lt"/>
              </a:rPr>
              <a:t>No existe una relación cualitativa entre el tiempo (número de sesiones) y el error en el desplazamiento de la camilla.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cap="none" dirty="0">
                <a:solidFill>
                  <a:schemeClr val="tx1"/>
                </a:solidFill>
                <a:latin typeface="+mn-lt"/>
              </a:rPr>
              <a:t>Es poco probable que la magnitud de los errores lineales y angulares siga una distribución normal.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cap="none" dirty="0">
                <a:solidFill>
                  <a:schemeClr val="tx1"/>
                </a:solidFill>
                <a:latin typeface="+mn-lt"/>
              </a:rPr>
              <a:t>Hay una diferencia significativa entre las medias de las magnitudes angulares en los tratamientos con y sin el uso de las barras de indexación V; en cambio, en las magnitudes lineales, es poco probable que exista una diferencia de medias entre estos grupos.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cap="none" dirty="0">
                <a:solidFill>
                  <a:schemeClr val="tx1"/>
                </a:solidFill>
                <a:latin typeface="+mn-lt"/>
              </a:rPr>
              <a:t>No hay evidencia suficiente para afirmar una diferencia de medias entre un tratamiento SBRT y uno no SBRT.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cap="none" dirty="0">
                <a:solidFill>
                  <a:schemeClr val="tx1"/>
                </a:solidFill>
                <a:latin typeface="+mn-lt"/>
              </a:rPr>
              <a:t>Incluso al realizar un desplazamiento de camilla durante el tratamiento, no se garantiza que la posición final sea idéntica a la del plan.</a:t>
            </a:r>
            <a:endParaRPr lang="es-MX" sz="24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847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06032-8470-B42B-0E7B-9E5DEC61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6A483-C71F-7A5D-3A65-97EE7E13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2"/>
                </a:solidFill>
              </a:rPr>
              <a:t>gracias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308ED2-95E2-33DC-17B7-9DC30FFD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5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83A08-DE93-992E-05B1-B4722D36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28927-FE59-F4D8-DF8B-22897A86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2"/>
                </a:solidFill>
              </a:rPr>
              <a:t>extras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BFEFA6-C31F-2D16-5452-C735373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1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8F26063-E3A6-7519-18FD-2B0A75F37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597600"/>
            <a:ext cx="7650000" cy="6120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15B833-32E8-5A3C-7B8C-4963F818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7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9F058-116E-A765-1453-247FC1228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ABAA8C7D-7564-A558-A8E2-5847E0474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230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0E6373-DEA4-18F4-4111-8B0FE589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0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EE85-CA44-9704-C7AF-D7801B38F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74E90-6947-2C31-99E9-482C144A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103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89ABA7-76AF-EF80-4561-EC8510CC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0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C5275-67D8-EA13-91A7-CD0FBBC3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cuum bag 700 x 1000 mm / 30 liter">
            <a:extLst>
              <a:ext uri="{FF2B5EF4-FFF2-40B4-BE49-F238E27FC236}">
                <a16:creationId xmlns:a16="http://schemas.microsoft.com/office/drawing/2014/main" id="{FCC39D37-7096-F0C9-642C-951DB3913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1" b="3714"/>
          <a:stretch/>
        </p:blipFill>
        <p:spPr bwMode="auto">
          <a:xfrm>
            <a:off x="3584459" y="1433882"/>
            <a:ext cx="2588774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cuum Bags — Klarity">
            <a:extLst>
              <a:ext uri="{FF2B5EF4-FFF2-40B4-BE49-F238E27FC236}">
                <a16:creationId xmlns:a16="http://schemas.microsoft.com/office/drawing/2014/main" id="{C12173C3-71B4-4C11-901A-59FE4D2C7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t="10237" r="33686" b="12304"/>
          <a:stretch/>
        </p:blipFill>
        <p:spPr bwMode="auto">
          <a:xfrm rot="7159892">
            <a:off x="964365" y="1562780"/>
            <a:ext cx="1580704" cy="21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E090FA-B951-DBED-16CC-8F010716A87B}"/>
              </a:ext>
            </a:extLst>
          </p:cNvPr>
          <p:cNvSpPr txBox="1">
            <a:spLocks/>
          </p:cNvSpPr>
          <p:nvPr/>
        </p:nvSpPr>
        <p:spPr>
          <a:xfrm>
            <a:off x="4175748" y="680886"/>
            <a:ext cx="384050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Colchón de  vacío</a:t>
            </a:r>
          </a:p>
        </p:txBody>
      </p:sp>
      <p:pic>
        <p:nvPicPr>
          <p:cNvPr id="2" name="Picture 2" descr="How to use Klarity vacuum bags">
            <a:extLst>
              <a:ext uri="{FF2B5EF4-FFF2-40B4-BE49-F238E27FC236}">
                <a16:creationId xmlns:a16="http://schemas.microsoft.com/office/drawing/2014/main" id="{DF3E4863-95FC-C555-8E83-3BEB285A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08" y="4675760"/>
            <a:ext cx="2678710" cy="17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to use Orfit Vacuum Bags">
            <a:extLst>
              <a:ext uri="{FF2B5EF4-FFF2-40B4-BE49-F238E27FC236}">
                <a16:creationId xmlns:a16="http://schemas.microsoft.com/office/drawing/2014/main" id="{F52E7F4B-6234-E2E4-7DC8-A687CC79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15" y="5527724"/>
            <a:ext cx="6063520" cy="128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use Klarity vacuum bags">
            <a:extLst>
              <a:ext uri="{FF2B5EF4-FFF2-40B4-BE49-F238E27FC236}">
                <a16:creationId xmlns:a16="http://schemas.microsoft.com/office/drawing/2014/main" id="{A2014BA8-3BD5-BE12-61A2-10EBEB92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59" y="3514149"/>
            <a:ext cx="2869822" cy="19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cono de flecha png, signo de flechas png, flechas negras png 9378164 PNG">
            <a:extLst>
              <a:ext uri="{FF2B5EF4-FFF2-40B4-BE49-F238E27FC236}">
                <a16:creationId xmlns:a16="http://schemas.microsoft.com/office/drawing/2014/main" id="{0E583AAA-8047-3307-BD42-2A49228B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689" y="1277262"/>
            <a:ext cx="4289778" cy="42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ñal De Prohibido Prohibido PNG ,dibujos Deténgase, Prohibición,  Precaución PNG Imagen para Descarga Gratuita | Pngtree">
            <a:extLst>
              <a:ext uri="{FF2B5EF4-FFF2-40B4-BE49-F238E27FC236}">
                <a16:creationId xmlns:a16="http://schemas.microsoft.com/office/drawing/2014/main" id="{43910740-80BA-9F06-811E-6058CA6C0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85" y="2331289"/>
            <a:ext cx="2309186" cy="230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946EA5-C399-8793-5B72-59E0E884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8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42ACF-3C0D-F74C-A764-0E94F6350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D8EDDE7-2AD6-315C-3E69-EA4D4FD64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491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4AC8DC-471A-9919-47A8-61DFEF88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10D7E-0DE2-5200-C5DE-988023BB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CAB4AE1-91A0-0979-5AFD-6161F0C5B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BF450D-ADFB-F07D-6B43-F81EBC16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6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E26F1-A2C4-326D-B706-11EC03FA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30F8FB1-CA10-1C77-D886-868F64252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2A1318-1691-E2F1-AE4C-DA02FFF0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9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C2526-56B4-66A2-1074-C54CF7F2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42338AA-6BC1-48B1-DF1B-261426E2C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3594E2-C3B5-8AE3-71BD-024132F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0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4B0B8-67AD-5E90-82B9-6DAF71A4B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B58A70B-1390-D67C-6D70-7BFAADE9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110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7533C0-6E86-69CD-765C-C3C69C3B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3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5E5D5-EC91-EF40-F887-2A38356F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2FCF595-569B-F726-193F-73A5E003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FD4E07-A56A-CBBA-B009-F54E1777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1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A63B-15F7-D01D-D611-1B2BFCB38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DD1D8457-851F-C44A-795E-B8647122C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491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AD886D-F23E-6869-01CF-A9821E33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3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01E9B-2A3F-D119-6F03-BDC2EE401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F5E0A67-14F0-D339-2FAE-87CD1C8FE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B44F22-A41D-E9B9-05F5-5C318332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3037-5194-884D-47C7-64EF39F95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F52C512-2ACB-BFF0-76C3-DD9C4F0F1B09}"/>
              </a:ext>
            </a:extLst>
          </p:cNvPr>
          <p:cNvSpPr txBox="1">
            <a:spLocks/>
          </p:cNvSpPr>
          <p:nvPr/>
        </p:nvSpPr>
        <p:spPr>
          <a:xfrm>
            <a:off x="8842833" y="2547796"/>
            <a:ext cx="1883153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OBJETIVO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41EF22F-1EA0-0A69-575C-9E6D4E8E84FF}"/>
              </a:ext>
            </a:extLst>
          </p:cNvPr>
          <p:cNvSpPr txBox="1">
            <a:spLocks/>
          </p:cNvSpPr>
          <p:nvPr/>
        </p:nvSpPr>
        <p:spPr>
          <a:xfrm>
            <a:off x="7554619" y="3225119"/>
            <a:ext cx="4459581" cy="118766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400" cap="none" dirty="0">
                <a:solidFill>
                  <a:schemeClr val="tx1"/>
                </a:solidFill>
                <a:latin typeface="+mn-lt"/>
              </a:rPr>
              <a:t>Analizar los errores de los desplazamientos en tratamientos de RT con colchón de vacío</a:t>
            </a:r>
          </a:p>
        </p:txBody>
      </p:sp>
      <p:pic>
        <p:nvPicPr>
          <p:cNvPr id="1026" name="Picture 2" descr="Vacuum bag 700 x 1000 mm / 30 liter">
            <a:extLst>
              <a:ext uri="{FF2B5EF4-FFF2-40B4-BE49-F238E27FC236}">
                <a16:creationId xmlns:a16="http://schemas.microsoft.com/office/drawing/2014/main" id="{B93BA6DA-39E7-9C0D-AC36-8C79AB88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1" b="3714"/>
          <a:stretch/>
        </p:blipFill>
        <p:spPr bwMode="auto">
          <a:xfrm>
            <a:off x="3584459" y="1433882"/>
            <a:ext cx="2588774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cuum Bags — Klarity">
            <a:extLst>
              <a:ext uri="{FF2B5EF4-FFF2-40B4-BE49-F238E27FC236}">
                <a16:creationId xmlns:a16="http://schemas.microsoft.com/office/drawing/2014/main" id="{C86FC55C-2CFC-E047-61E9-3EB63CDA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t="10237" r="33686" b="12304"/>
          <a:stretch/>
        </p:blipFill>
        <p:spPr bwMode="auto">
          <a:xfrm rot="7159892">
            <a:off x="964365" y="1562780"/>
            <a:ext cx="1580704" cy="21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B515161-EE8F-FC5E-9F17-FF260A6F199F}"/>
              </a:ext>
            </a:extLst>
          </p:cNvPr>
          <p:cNvSpPr txBox="1">
            <a:spLocks/>
          </p:cNvSpPr>
          <p:nvPr/>
        </p:nvSpPr>
        <p:spPr>
          <a:xfrm>
            <a:off x="4175748" y="680886"/>
            <a:ext cx="384050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Colchón de  vacío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806CF09-0B33-2A0B-801F-0B6522B3F9B3}"/>
              </a:ext>
            </a:extLst>
          </p:cNvPr>
          <p:cNvSpPr/>
          <p:nvPr/>
        </p:nvSpPr>
        <p:spPr>
          <a:xfrm>
            <a:off x="6955903" y="2547796"/>
            <a:ext cx="1059068" cy="525960"/>
          </a:xfrm>
          <a:prstGeom prst="rightArrow">
            <a:avLst/>
          </a:prstGeom>
          <a:solidFill>
            <a:srgbClr val="3777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" name="Picture 2" descr="How to use Klarity vacuum bags">
            <a:extLst>
              <a:ext uri="{FF2B5EF4-FFF2-40B4-BE49-F238E27FC236}">
                <a16:creationId xmlns:a16="http://schemas.microsoft.com/office/drawing/2014/main" id="{DF6F16FC-F40C-BF62-2B11-B9C47DA9E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08" y="4675760"/>
            <a:ext cx="2678710" cy="17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to use Orfit Vacuum Bags">
            <a:extLst>
              <a:ext uri="{FF2B5EF4-FFF2-40B4-BE49-F238E27FC236}">
                <a16:creationId xmlns:a16="http://schemas.microsoft.com/office/drawing/2014/main" id="{111F6024-659C-278E-63DC-ED5D3A44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15" y="5527724"/>
            <a:ext cx="6063520" cy="128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use Klarity vacuum bags">
            <a:extLst>
              <a:ext uri="{FF2B5EF4-FFF2-40B4-BE49-F238E27FC236}">
                <a16:creationId xmlns:a16="http://schemas.microsoft.com/office/drawing/2014/main" id="{339BD0E4-4FB8-DA75-871C-280EFBA2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59" y="3514149"/>
            <a:ext cx="2869822" cy="19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B321A8-5C51-8F15-3720-F412F590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6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1B6C7-C7A3-2DF4-0CCC-69D549F56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C23A89-7099-CD60-B420-FCD02E09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915725B-A99C-2B12-3137-5C9A7116F4EA}"/>
              </a:ext>
            </a:extLst>
          </p:cNvPr>
          <p:cNvSpPr txBox="1">
            <a:spLocks/>
          </p:cNvSpPr>
          <p:nvPr/>
        </p:nvSpPr>
        <p:spPr>
          <a:xfrm>
            <a:off x="3759200" y="1606089"/>
            <a:ext cx="4673600" cy="152431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000" dirty="0">
                <a:solidFill>
                  <a:schemeClr val="tx1"/>
                </a:solidFill>
              </a:rPr>
              <a:t>Obtención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7E877D7-30B5-F723-7E73-1E2A0F95D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3380499"/>
              </p:ext>
            </p:extLst>
          </p:nvPr>
        </p:nvGraphicFramePr>
        <p:xfrm>
          <a:off x="1761067" y="2714107"/>
          <a:ext cx="8669866" cy="2537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784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0.596"/>
  <p:tag name="ORIGINALWIDTH" val="2423.697"/>
  <p:tag name="LATEXADDIN" val="\documentclass{article}&#10;\usepackage{amsmath}&#10;\pagestyle{empty}&#10;\begin{document}&#10;&#10;$$ x_{plan} = \textup{Desplazamiento en x del plan} $$&#10;&#10;$$ x_{trat} = \textup{Desplazamiento en x del tratamiento} $$&#10;&#10;$$ \Delta _x = x_{trat} - x_{plan} $$&#10;&#10;$$ \Delta _x : \textup{Error del desplazamiento}$$&#10;&#10;\end{document}"/>
  <p:tag name="IGUANATEXSIZE" val="20"/>
  <p:tag name="IGUANATEXCURSOR" val="198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5.6843"/>
  <p:tag name="ORIGINALWIDTH" val="1721.785"/>
  <p:tag name="LATEXADDIN" val="\documentclass{article}&#10;\usepackage{amsmath}&#10;\pagestyle{empty}&#10;\begin{document}&#10;&#10;$$&#10;\vec{E_{lin}} = \Delta{x} \hat{i} + \Delta{y} \hat{j} + \Delta{z} \hat{k} &#10;$$&#10;&#10;$$&#10;\Rightarrow |\vec{E_{lin}}| = \sqrt{\Delta{x}^2 + \Delta{y}^2 + \Delta{z}^2} &#10;$$&#10;&#10;&#10;\end{document}"/>
  <p:tag name="IGUANATEXSIZE" val="20"/>
  <p:tag name="IGUANATEXCURSOR" val="156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776.528"/>
  <p:tag name="LATEXADDIN" val="\documentclass{article}&#10;\usepackage{amsmath}&#10;\pagestyle{empty}&#10;\begin{document}&#10;&#10;$$&#10;\Rightarrow |\vec{E_{ang}}| = \sqrt{\Delta{\theta}^2 + \Delta{\alpha}^2 + \Delta{\phi}^2} &#10;$$&#10;&#10;&#10;\end{document}"/>
  <p:tag name="IGUANATEXSIZE" val="20"/>
  <p:tag name="IGUANATEXCURSOR" val="169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04.125"/>
  <p:tag name="LATEXADDIN" val="\documentclass{article}&#10;\usepackage{amsmath}&#10;\pagestyle{empty}&#10;\begin{document}&#10;&#10;$$ H_0: \mu_{\textup{uso}} = \mu_{\textup{no uso}} $$&#10;&#10;&#10;\end{document}"/>
  <p:tag name="IGUANATEXSIZE" val="20"/>
  <p:tag name="IGUANATEXCURSOR" val="134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04.125"/>
  <p:tag name="LATEXADDIN" val="\documentclass{article}&#10;\usepackage{amsmath}&#10;\pagestyle{empty}&#10;\begin{document}&#10;&#10;$$ H_0: \mu_{\textup{uso}} = \mu_{\textup{no uso}} $$&#10;&#10;&#10;\end{document}"/>
  <p:tag name="IGUANATEXSIZE" val="20"/>
  <p:tag name="IGUANATEXCURSOR" val="134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04.125"/>
  <p:tag name="LATEXADDIN" val="\documentclass{article}&#10;\usepackage{amsmath}&#10;\pagestyle{empty}&#10;\begin{document}&#10;&#10;$$ H_0: \mu_{\textup{uso}} = \mu_{\textup{no uso}} $$&#10;&#10;&#10;\end{document}"/>
  <p:tag name="IGUANATEXSIZE" val="20"/>
  <p:tag name="IGUANATEXCURSOR" val="134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5.6281"/>
  <p:tag name="LATEXADDIN" val="\documentclass{article}&#10;\usepackage{amsmath}&#10;\pagestyle{empty}&#10;\begin{document}&#10;&#10;$$ H_0: \mu_{\textup{SBRT}} = \mu_{\textup{FX}} $$&#10;&#10;&#10;\end{document}"/>
  <p:tag name="IGUANATEXSIZE" val="20"/>
  <p:tag name="IGUANATEXCURSOR" val="126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5.6281"/>
  <p:tag name="LATEXADDIN" val="\documentclass{article}&#10;\usepackage{amsmath}&#10;\pagestyle{empty}&#10;\begin{document}&#10;&#10;$$ H_0: \mu_{\textup{SBRT}} = \mu_{\textup{FX}} $$&#10;&#10;&#10;\end{document}"/>
  <p:tag name="IGUANATEXSIZE" val="20"/>
  <p:tag name="IGUANATEXCURSOR" val="126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heme/theme1.xml><?xml version="1.0" encoding="utf-8"?>
<a:theme xmlns:a="http://schemas.openxmlformats.org/drawingml/2006/main" name="Dividendo">
  <a:themeElements>
    <a:clrScheme name="Personalizado 1">
      <a:dk1>
        <a:srgbClr val="000000"/>
      </a:dk1>
      <a:lt1>
        <a:sysClr val="window" lastClr="FFFFFF"/>
      </a:lt1>
      <a:dk2>
        <a:srgbClr val="242852"/>
      </a:dk2>
      <a:lt2>
        <a:srgbClr val="0F8EC5"/>
      </a:lt2>
      <a:accent1>
        <a:srgbClr val="30B3ED"/>
      </a:accent1>
      <a:accent2>
        <a:srgbClr val="B8E5F9"/>
      </a:accent2>
      <a:accent3>
        <a:srgbClr val="30B3ED"/>
      </a:accent3>
      <a:accent4>
        <a:srgbClr val="3777AE"/>
      </a:accent4>
      <a:accent5>
        <a:srgbClr val="0F8EC5"/>
      </a:accent5>
      <a:accent6>
        <a:srgbClr val="031C27"/>
      </a:accent6>
      <a:hlink>
        <a:srgbClr val="074762"/>
      </a:hlink>
      <a:folHlink>
        <a:srgbClr val="89D4F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1_Dividendo">
  <a:themeElements>
    <a:clrScheme name="Personalizado 1">
      <a:dk1>
        <a:srgbClr val="000000"/>
      </a:dk1>
      <a:lt1>
        <a:sysClr val="window" lastClr="FFFFFF"/>
      </a:lt1>
      <a:dk2>
        <a:srgbClr val="242852"/>
      </a:dk2>
      <a:lt2>
        <a:srgbClr val="0F8EC5"/>
      </a:lt2>
      <a:accent1>
        <a:srgbClr val="30B3ED"/>
      </a:accent1>
      <a:accent2>
        <a:srgbClr val="B8E5F9"/>
      </a:accent2>
      <a:accent3>
        <a:srgbClr val="30B3ED"/>
      </a:accent3>
      <a:accent4>
        <a:srgbClr val="3777AE"/>
      </a:accent4>
      <a:accent5>
        <a:srgbClr val="0F8EC5"/>
      </a:accent5>
      <a:accent6>
        <a:srgbClr val="031C27"/>
      </a:accent6>
      <a:hlink>
        <a:srgbClr val="074762"/>
      </a:hlink>
      <a:folHlink>
        <a:srgbClr val="89D4F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1057</TotalTime>
  <Words>1065</Words>
  <Application>Microsoft Office PowerPoint</Application>
  <PresentationFormat>Panorámica</PresentationFormat>
  <Paragraphs>206</Paragraphs>
  <Slides>77</Slides>
  <Notes>0</Notes>
  <HiddenSlides>0</HiddenSlides>
  <MMClips>17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77</vt:i4>
      </vt:variant>
    </vt:vector>
  </HeadingPairs>
  <TitlesOfParts>
    <vt:vector size="83" baseType="lpstr">
      <vt:lpstr>Arial</vt:lpstr>
      <vt:lpstr>Calibri</vt:lpstr>
      <vt:lpstr>Century Gothic</vt:lpstr>
      <vt:lpstr>Wingdings 2</vt:lpstr>
      <vt:lpstr>Dividendo</vt:lpstr>
      <vt:lpstr>1_Dividendo</vt:lpstr>
      <vt:lpstr>ANÁLISIS DE LOS ERRORES EN LOS DESPLAZAMIENTOS DE CAMILLA EN TRATAMIENTOS DE RT con colchón de vacío (OFFLINE REVIEW)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cuantitativo</vt:lpstr>
      <vt:lpstr>Presentación de PowerPoint</vt:lpstr>
      <vt:lpstr>Presentación de PowerPoint</vt:lpstr>
      <vt:lpstr>Presentación de PowerPoint</vt:lpstr>
      <vt:lpstr>ERROR EN DESPLAZAMIENTOS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cualitativo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  <vt:lpstr>extras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López Ruiz</dc:creator>
  <cp:lastModifiedBy>Christopher López Ruiz</cp:lastModifiedBy>
  <cp:revision>29</cp:revision>
  <dcterms:created xsi:type="dcterms:W3CDTF">2024-10-01T01:13:12Z</dcterms:created>
  <dcterms:modified xsi:type="dcterms:W3CDTF">2024-11-05T02:44:06Z</dcterms:modified>
</cp:coreProperties>
</file>